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178AE-2330-4FCB-8ABF-8EBDE7F5ED7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0E461-439C-4499-99D6-9CA6400D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PR: page rank, meta data: data ka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0E461-439C-4499-99D6-9CA6400D2A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6DE-D1D4-4CD2-9746-31FCEC16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39CB2-3DB6-4006-959B-577505694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1598-2EDD-46EC-BAAE-A10ACE19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0DC3-B67F-4F6B-B108-D7E3DC32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E895-99E8-420C-A8EC-B640C91B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5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01DB-E824-4FBD-AB36-EEC66B6A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4DCA2-CBD5-494F-8AF8-26E19568A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6374-1082-4AF1-9CF9-2C45C066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CC0BE-2D10-4FDA-B826-6E5C691E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D6E3-7C6E-43BF-9F5A-7E176027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298CE-4C55-4ED1-BAF5-F83EA0215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68885-FF9A-4C49-BF1E-7745A958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FB63C-57AF-4F87-9BB8-F0BD52EB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C30A-3566-4B15-B55E-A5F617E7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FED3-0FAD-4628-8902-DDF6F736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484D-22C8-4A65-BE1F-048318B8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F115-03EB-4FA5-9572-BCDCF29F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D3B3-D3B6-4E5B-B927-B0E10DD1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31A8-4EAB-4CFC-AF5D-C4FBA1EE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C448-958A-439B-9218-B107DE7B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C500-A450-4899-B1E6-0576A493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A51B-6314-45FB-B3C8-160497F5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E214-4AAA-404A-8529-872F4938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E0EB-DF63-4944-BCC6-7D191C6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762D-95AD-40F8-A5C5-94FA23E8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7DC9-94CE-445C-9A91-CBC4CBA8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F93C-5321-488C-830F-60C721ED8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56F0A-3748-4B89-A8F7-C065FFF8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B5F7F-FE60-42D6-9A07-EE64A807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A0EC0-C338-41D5-B986-4731B7F0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9068-0399-491F-A0AD-446AFEFF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4D06-8080-4AF9-BB1C-4F8D1063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CC68-0ACB-4AE2-9A64-3428433E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DBFC8-86CE-4E4D-B494-619B3BE76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99816-2419-45F2-BC70-49A6435D2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DA44-C744-469E-BFF9-240612544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0274A-D984-48C5-B3A4-0F9D2316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84070-779C-4350-9135-BFE8FD42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B9852-AEBF-402D-9901-EF77A469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3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A0FE-DFFA-44EF-86DE-CD607BD5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DC8E9-76C7-42D2-8C92-CADFEE7E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8F144-5A99-4498-8D49-EFC36C45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5E094-9F23-481A-B1A6-882C4554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10F48-218B-40EA-ADE0-E81EDDD8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24D2B-02A0-4BC9-8D7F-EE39017F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4CF53-068C-46AC-BE82-106BF5D5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5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48DF-9AE6-4E29-9C42-31A3C0EB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D1A0-740C-46CC-B8C9-85F7A71E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CB21D-FB12-4751-8F06-26AF6E38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31D1-0749-4CB2-BFAD-6E76BC31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53A7D-B57E-4637-BDA3-C7DA98F5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80FA2-A598-485D-9C2C-60287DC9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6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7B8C-BFC1-4460-B6E9-E81F48B8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E3962-EF56-452B-BB18-BF789DAD2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A9CC1-0EB5-4DE0-81F5-C30ECF9A5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E1797-0C2E-454A-BA91-607C5F95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C12DA-E7D7-40FD-91D3-B5BA1293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BB87E-A7E3-4047-A537-6A857B3C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204B8-AB89-4231-B98E-B69BEEC6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FF5E0-FC55-4746-AE61-844A7134A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DF74-CE05-45FE-9C10-237DFD311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9282-7E3C-4CF3-B4EE-766240BB40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ECF9-1212-4FD9-BCF1-590D71748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B75DB-3A90-4A87-98E2-D7FD9231E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5B41-51A5-4ED1-BD48-645EBC455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1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FA90-ABB4-409D-8E6D-122ED6BA8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74890-CFD1-43C1-B8A9-D711A23D0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7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F1C-5438-41CD-ADBA-12326ADD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A15D-7800-46BC-9ACF-2C091569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3CC21-D480-4848-9EA4-AA9B175B3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5" b="94094" l="929" r="97491">
                        <a14:foregroundMark x1="76115" y1="53564" x2="36803" y2="36660"/>
                        <a14:foregroundMark x1="36803" y1="36660" x2="44145" y2="25866"/>
                        <a14:foregroundMark x1="44145" y1="25866" x2="49535" y2="22200"/>
                        <a14:foregroundMark x1="49535" y1="22200" x2="58643" y2="23218"/>
                        <a14:foregroundMark x1="76487" y1="32994" x2="25279" y2="56415"/>
                        <a14:foregroundMark x1="25279" y1="56415" x2="80112" y2="36049"/>
                        <a14:foregroundMark x1="80112" y1="36049" x2="68959" y2="48676"/>
                        <a14:foregroundMark x1="68959" y1="48676" x2="5948" y2="73931"/>
                        <a14:foregroundMark x1="5948" y1="73931" x2="43866" y2="83707"/>
                        <a14:foregroundMark x1="43866" y1="83707" x2="43030" y2="94094"/>
                        <a14:foregroundMark x1="43030" y1="94094" x2="72584" y2="78819"/>
                        <a14:foregroundMark x1="72584" y1="78819" x2="68959" y2="81466"/>
                        <a14:foregroundMark x1="68959" y1="81466" x2="42193" y2="86762"/>
                        <a14:foregroundMark x1="42193" y1="86762" x2="42844" y2="83910"/>
                        <a14:foregroundMark x1="71190" y1="76578" x2="82342" y2="49084"/>
                        <a14:foregroundMark x1="82342" y1="49084" x2="83736" y2="40937"/>
                        <a14:foregroundMark x1="83736" y1="40937" x2="81599" y2="20367"/>
                        <a14:foregroundMark x1="81599" y1="20367" x2="83643" y2="13035"/>
                        <a14:foregroundMark x1="83643" y1="13035" x2="98513" y2="54379"/>
                        <a14:foregroundMark x1="98513" y1="54379" x2="97491" y2="62729"/>
                        <a14:foregroundMark x1="97491" y1="62729" x2="94331" y2="67617"/>
                        <a14:foregroundMark x1="3625" y1="99796" x2="3717" y2="55804"/>
                        <a14:foregroundMark x1="3717" y1="55804" x2="17937" y2="10183"/>
                        <a14:foregroundMark x1="17937" y1="10183" x2="23327" y2="2240"/>
                        <a14:foregroundMark x1="23327" y1="2240" x2="36617" y2="1018"/>
                        <a14:foregroundMark x1="36617" y1="1018" x2="80948" y2="14257"/>
                        <a14:foregroundMark x1="80948" y1="14257" x2="82342" y2="14053"/>
                        <a14:foregroundMark x1="8643" y1="7128" x2="743" y2="50509"/>
                        <a14:foregroundMark x1="743" y1="50509" x2="929" y2="91039"/>
                        <a14:foregroundMark x1="929" y1="91039" x2="4368" y2="88187"/>
                        <a14:backgroundMark x1="85223" y1="98371" x2="89312" y2="96741"/>
                        <a14:backgroundMark x1="89312" y1="96741" x2="92844" y2="995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4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A138-3402-43CA-9F5A-69A8326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8610-B936-467A-9876-CFBDFD61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8F479-7356-4615-B887-7C0B89186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16" y="6096"/>
            <a:ext cx="11903084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F417-F63A-4B7A-B8E5-565B6AA5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8777-D104-4355-8759-8DD2EBA9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3354E-BD54-4C78-8A1E-FBFEAA7C0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56" b="99615" l="0" r="98654">
                        <a14:foregroundMark x1="28750" y1="21002" x2="20865" y2="31214"/>
                        <a14:foregroundMark x1="20865" y1="31214" x2="18846" y2="38921"/>
                        <a14:foregroundMark x1="18846" y1="38921" x2="18269" y2="46435"/>
                        <a14:foregroundMark x1="18269" y1="46435" x2="19808" y2="53565"/>
                        <a14:foregroundMark x1="19808" y1="53565" x2="20288" y2="54721"/>
                        <a14:foregroundMark x1="56538" y1="37380" x2="35000" y2="47013"/>
                        <a14:foregroundMark x1="35000" y1="47013" x2="26923" y2="53950"/>
                        <a14:foregroundMark x1="26923" y1="53950" x2="25481" y2="65511"/>
                        <a14:foregroundMark x1="25481" y1="65511" x2="25865" y2="67437"/>
                        <a14:foregroundMark x1="82692" y1="44894" x2="39615" y2="62620"/>
                        <a14:foregroundMark x1="39615" y1="62620" x2="44327" y2="65511"/>
                        <a14:foregroundMark x1="44327" y1="65511" x2="62404" y2="67437"/>
                        <a14:foregroundMark x1="62404" y1="67437" x2="79615" y2="62813"/>
                        <a14:foregroundMark x1="79615" y1="62813" x2="65865" y2="47013"/>
                        <a14:foregroundMark x1="65865" y1="47013" x2="30096" y2="34104"/>
                        <a14:foregroundMark x1="30096" y1="34104" x2="35481" y2="24277"/>
                        <a14:foregroundMark x1="35481" y1="24277" x2="40769" y2="19268"/>
                        <a14:foregroundMark x1="40769" y1="19268" x2="35962" y2="13680"/>
                        <a14:foregroundMark x1="35962" y1="13680" x2="30481" y2="12524"/>
                        <a14:foregroundMark x1="288" y1="1349" x2="6250" y2="89017"/>
                        <a14:foregroundMark x1="6250" y1="89017" x2="11250" y2="89210"/>
                        <a14:foregroundMark x1="11250" y1="89210" x2="64519" y2="69557"/>
                        <a14:foregroundMark x1="64519" y1="69557" x2="53173" y2="66667"/>
                        <a14:foregroundMark x1="53173" y1="66667" x2="45385" y2="72062"/>
                        <a14:foregroundMark x1="45385" y1="72062" x2="90096" y2="77264"/>
                        <a14:foregroundMark x1="90096" y1="77264" x2="56442" y2="72640"/>
                        <a14:foregroundMark x1="56442" y1="72640" x2="49904" y2="77457"/>
                        <a14:foregroundMark x1="49904" y1="77457" x2="83558" y2="81310"/>
                        <a14:foregroundMark x1="83558" y1="81310" x2="96346" y2="80925"/>
                        <a14:foregroundMark x1="96346" y1="80925" x2="27788" y2="74181"/>
                        <a14:foregroundMark x1="27788" y1="74181" x2="66058" y2="77264"/>
                        <a14:foregroundMark x1="66058" y1="77264" x2="40865" y2="76493"/>
                        <a14:foregroundMark x1="40865" y1="76493" x2="74135" y2="67437"/>
                        <a14:foregroundMark x1="74135" y1="67437" x2="18077" y2="43353"/>
                        <a14:foregroundMark x1="18077" y1="43353" x2="77115" y2="38728"/>
                        <a14:foregroundMark x1="77115" y1="38728" x2="59519" y2="31214"/>
                        <a14:foregroundMark x1="59519" y1="31214" x2="51346" y2="31792"/>
                        <a14:foregroundMark x1="51346" y1="31792" x2="94038" y2="33333"/>
                        <a14:foregroundMark x1="94038" y1="33333" x2="8846" y2="34104"/>
                        <a14:foregroundMark x1="8846" y1="34104" x2="73558" y2="32177"/>
                        <a14:foregroundMark x1="73558" y1="32177" x2="30288" y2="30636"/>
                        <a14:foregroundMark x1="30288" y1="30636" x2="64327" y2="19846"/>
                        <a14:foregroundMark x1="64327" y1="19846" x2="41635" y2="8285"/>
                        <a14:foregroundMark x1="41635" y1="8285" x2="70865" y2="193"/>
                        <a14:foregroundMark x1="70865" y1="193" x2="9904" y2="2312"/>
                        <a14:foregroundMark x1="9904" y1="2312" x2="40865" y2="10983"/>
                        <a14:foregroundMark x1="40865" y1="10983" x2="33750" y2="14836"/>
                        <a14:foregroundMark x1="33750" y1="14836" x2="53750" y2="26397"/>
                        <a14:foregroundMark x1="53750" y1="26397" x2="32500" y2="31407"/>
                        <a14:foregroundMark x1="32500" y1="31407" x2="73173" y2="14258"/>
                        <a14:foregroundMark x1="73173" y1="14258" x2="58077" y2="33911"/>
                        <a14:foregroundMark x1="58077" y1="33911" x2="59231" y2="26590"/>
                        <a14:foregroundMark x1="59231" y1="26590" x2="66827" y2="6166"/>
                        <a14:foregroundMark x1="66827" y1="6166" x2="67596" y2="29480"/>
                        <a14:foregroundMark x1="67596" y1="29480" x2="75481" y2="1541"/>
                        <a14:foregroundMark x1="75481" y1="1541" x2="75962" y2="25819"/>
                        <a14:foregroundMark x1="75962" y1="25819" x2="78462" y2="6936"/>
                        <a14:foregroundMark x1="78462" y1="6936" x2="77019" y2="27360"/>
                        <a14:foregroundMark x1="77019" y1="27360" x2="75769" y2="9441"/>
                        <a14:foregroundMark x1="75769" y1="9441" x2="73462" y2="18882"/>
                        <a14:foregroundMark x1="73462" y1="18882" x2="7115" y2="9056"/>
                        <a14:foregroundMark x1="7115" y1="9056" x2="3365" y2="11753"/>
                        <a14:foregroundMark x1="3365" y1="11753" x2="9904" y2="7129"/>
                        <a14:foregroundMark x1="9904" y1="7129" x2="12692" y2="39499"/>
                        <a14:foregroundMark x1="12692" y1="39499" x2="21250" y2="45665"/>
                        <a14:foregroundMark x1="21250" y1="45665" x2="23750" y2="63198"/>
                        <a14:foregroundMark x1="23750" y1="63198" x2="24808" y2="88247"/>
                        <a14:foregroundMark x1="24808" y1="88247" x2="38942" y2="82852"/>
                        <a14:foregroundMark x1="38942" y1="82852" x2="47308" y2="83622"/>
                        <a14:foregroundMark x1="47308" y1="83622" x2="46923" y2="94027"/>
                        <a14:foregroundMark x1="46923" y1="94027" x2="55385" y2="99615"/>
                        <a14:foregroundMark x1="55385" y1="99615" x2="64519" y2="99807"/>
                        <a14:foregroundMark x1="91346" y1="65318" x2="87692" y2="69364"/>
                        <a14:foregroundMark x1="87692" y1="69364" x2="88750" y2="50867"/>
                        <a14:foregroundMark x1="88750" y1="50867" x2="89519" y2="62428"/>
                        <a14:foregroundMark x1="89519" y1="62428" x2="98654" y2="43353"/>
                        <a14:foregroundMark x1="98654" y1="43353" x2="98654" y2="43353"/>
                        <a14:foregroundMark x1="87115" y1="47977" x2="82308" y2="50674"/>
                        <a14:foregroundMark x1="82308" y1="50674" x2="85385" y2="46243"/>
                        <a14:foregroundMark x1="85385" y1="46243" x2="90192" y2="43545"/>
                        <a14:foregroundMark x1="90192" y1="43545" x2="91538" y2="45857"/>
                        <a14:foregroundMark x1="75000" y1="7514" x2="78462" y2="3661"/>
                        <a14:foregroundMark x1="78462" y1="3661" x2="79231" y2="1734"/>
                        <a14:foregroundMark x1="5481" y1="2505" x2="1923" y2="13102"/>
                        <a14:foregroundMark x1="1923" y1="13102" x2="481" y2="21965"/>
                        <a14:foregroundMark x1="481" y1="21965" x2="1346" y2="85742"/>
                        <a14:foregroundMark x1="1346" y1="85742" x2="3846" y2="94798"/>
                        <a14:foregroundMark x1="3846" y1="94798" x2="13077" y2="60694"/>
                        <a14:foregroundMark x1="91923" y1="91137" x2="46346" y2="86513"/>
                        <a14:foregroundMark x1="192" y1="1156" x2="0" y2="87476"/>
                        <a14:foregroundMark x1="94135" y1="84971" x2="90481" y2="99037"/>
                        <a14:foregroundMark x1="57308" y1="7900" x2="53558" y2="12909"/>
                        <a14:foregroundMark x1="53558" y1="12909" x2="58942" y2="12139"/>
                        <a14:foregroundMark x1="58942" y1="12139" x2="61154" y2="13487"/>
                        <a14:backgroundMark x1="85288" y1="6166" x2="86731" y2="12909"/>
                        <a14:backgroundMark x1="86731" y1="12909" x2="90769" y2="13295"/>
                        <a14:backgroundMark x1="90769" y1="13295" x2="90481" y2="82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87B6-6548-4B78-B278-8B4D0EEA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8D07-9F16-4A86-885A-F537BE74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B8AFE-F419-4913-9033-05F694387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9" b="99642" l="2391" r="99719">
                        <a14:foregroundMark x1="13221" y1="12880" x2="11392" y2="27728"/>
                        <a14:foregroundMark x1="19972" y1="13775" x2="1828" y2="22361"/>
                        <a14:foregroundMark x1="1828" y1="22361" x2="7876" y2="11091"/>
                        <a14:foregroundMark x1="7876" y1="11091" x2="10408" y2="10018"/>
                        <a14:foregroundMark x1="8439" y1="62612" x2="5063" y2="84973"/>
                        <a14:foregroundMark x1="5345" y1="67442" x2="3797" y2="85510"/>
                        <a14:foregroundMark x1="3797" y1="85510" x2="4641" y2="92665"/>
                        <a14:foregroundMark x1="4641" y1="92665" x2="10408" y2="94812"/>
                        <a14:foregroundMark x1="10408" y1="94812" x2="20675" y2="92665"/>
                        <a14:foregroundMark x1="20675" y1="92665" x2="53165" y2="93560"/>
                        <a14:foregroundMark x1="53165" y1="93560" x2="68354" y2="91950"/>
                        <a14:foregroundMark x1="68354" y1="91950" x2="83685" y2="92129"/>
                        <a14:foregroundMark x1="83685" y1="92129" x2="87201" y2="91771"/>
                        <a14:foregroundMark x1="77496" y1="83005" x2="81153" y2="69946"/>
                        <a14:foregroundMark x1="81153" y1="69946" x2="81013" y2="62075"/>
                        <a14:foregroundMark x1="81013" y1="62075" x2="80731" y2="61538"/>
                        <a14:foregroundMark x1="66807" y1="74419" x2="67932" y2="64401"/>
                        <a14:foregroundMark x1="67932" y1="64401" x2="64135" y2="57603"/>
                        <a14:foregroundMark x1="64135" y1="57603" x2="53165" y2="50268"/>
                        <a14:foregroundMark x1="66245" y1="74240" x2="51336" y2="30411"/>
                        <a14:foregroundMark x1="60759" y1="42576" x2="54712" y2="24866"/>
                        <a14:foregroundMark x1="54712" y1="24866" x2="49086" y2="15921"/>
                        <a14:foregroundMark x1="49086" y1="15921" x2="44163" y2="11807"/>
                        <a14:foregroundMark x1="44163" y1="11807" x2="33615" y2="10197"/>
                        <a14:foregroundMark x1="39241" y1="35778" x2="28270" y2="16458"/>
                        <a14:foregroundMark x1="28270" y1="16458" x2="30098" y2="9123"/>
                        <a14:foregroundMark x1="30098" y1="9123" x2="42616" y2="1789"/>
                        <a14:foregroundMark x1="42616" y1="1789" x2="56399" y2="11270"/>
                        <a14:foregroundMark x1="88186" y1="4472" x2="55556" y2="26834"/>
                        <a14:foregroundMark x1="7454" y1="7692" x2="13643" y2="7692"/>
                        <a14:foregroundMark x1="13643" y1="7692" x2="22363" y2="7335"/>
                        <a14:foregroundMark x1="22363" y1="7335" x2="18143" y2="13953"/>
                        <a14:foregroundMark x1="18143" y1="13953" x2="13643" y2="11807"/>
                        <a14:foregroundMark x1="13643" y1="11807" x2="4782" y2="16279"/>
                        <a14:foregroundMark x1="4782" y1="16279" x2="1828" y2="25760"/>
                        <a14:foregroundMark x1="1828" y1="25760" x2="1969" y2="94812"/>
                        <a14:foregroundMark x1="1969" y1="94812" x2="5345" y2="98927"/>
                        <a14:foregroundMark x1="5345" y1="98927" x2="18987" y2="99821"/>
                        <a14:foregroundMark x1="18987" y1="99821" x2="50352" y2="96601"/>
                        <a14:foregroundMark x1="50352" y1="96601" x2="52743" y2="97317"/>
                        <a14:foregroundMark x1="59494" y1="96780" x2="86639" y2="99642"/>
                        <a14:foregroundMark x1="86639" y1="99642" x2="99578" y2="91592"/>
                        <a14:foregroundMark x1="99578" y1="91592" x2="90999" y2="84615"/>
                        <a14:foregroundMark x1="90999" y1="84615" x2="49086" y2="69946"/>
                        <a14:foregroundMark x1="66667" y1="81753" x2="56118" y2="76923"/>
                        <a14:foregroundMark x1="56118" y1="76923" x2="59494" y2="81574"/>
                        <a14:foregroundMark x1="59494" y1="81574" x2="64557" y2="84079"/>
                        <a14:foregroundMark x1="64557" y1="84079" x2="59916" y2="86225"/>
                        <a14:foregroundMark x1="59916" y1="86225" x2="89170" y2="94097"/>
                        <a14:foregroundMark x1="89170" y1="94097" x2="96203" y2="76386"/>
                        <a14:foregroundMark x1="96203" y1="76386" x2="96484" y2="67800"/>
                        <a14:foregroundMark x1="96484" y1="67800" x2="93390" y2="74240"/>
                        <a14:foregroundMark x1="93390" y1="74240" x2="96624" y2="88372"/>
                        <a14:foregroundMark x1="96906" y1="95707" x2="99859" y2="90877"/>
                        <a14:foregroundMark x1="99859" y1="90877" x2="99719" y2="79249"/>
                        <a14:foregroundMark x1="99719" y1="79249" x2="98312" y2="72093"/>
                        <a14:foregroundMark x1="98312" y1="72093" x2="99859" y2="64222"/>
                        <a14:foregroundMark x1="99859" y1="64222" x2="99719" y2="53846"/>
                        <a14:foregroundMark x1="99719" y1="53846" x2="97609" y2="49016"/>
                        <a14:foregroundMark x1="65120" y1="99463" x2="73699" y2="97138"/>
                        <a14:foregroundMark x1="73699" y1="97138" x2="77075" y2="99821"/>
                        <a14:foregroundMark x1="2391" y1="99821" x2="1406" y2="16458"/>
                        <a14:foregroundMark x1="1406" y1="16458" x2="2391" y2="8766"/>
                        <a14:foregroundMark x1="2391" y1="8766" x2="7314" y2="5009"/>
                        <a14:foregroundMark x1="7314" y1="5009" x2="12658" y2="3936"/>
                        <a14:foregroundMark x1="12658" y1="3936" x2="36006" y2="48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3381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EAC0-0879-48BE-B354-C21169D5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663A-BA66-4EF0-9B7E-79F4129A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027C6-F491-4470-A310-258648D68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16" l="0" r="99862">
                        <a14:foregroundMark x1="15331" y1="7283" x2="12845" y2="43307"/>
                        <a14:foregroundMark x1="12845" y1="43307" x2="14227" y2="50197"/>
                        <a14:foregroundMark x1="14227" y1="50197" x2="26105" y2="34449"/>
                        <a14:foregroundMark x1="26105" y1="34449" x2="27901" y2="25591"/>
                        <a14:foregroundMark x1="27901" y1="25591" x2="24448" y2="17520"/>
                        <a14:foregroundMark x1="24448" y1="17520" x2="20442" y2="17913"/>
                        <a14:foregroundMark x1="20442" y1="17913" x2="13950" y2="28740"/>
                        <a14:foregroundMark x1="13950" y1="28740" x2="7182" y2="51378"/>
                        <a14:foregroundMark x1="7182" y1="51378" x2="10221" y2="62992"/>
                        <a14:foregroundMark x1="10221" y1="62992" x2="13812" y2="68307"/>
                        <a14:foregroundMark x1="13812" y1="68307" x2="16713" y2="80315"/>
                        <a14:foregroundMark x1="16713" y1="80315" x2="17403" y2="88583"/>
                        <a14:foregroundMark x1="17403" y1="88583" x2="16575" y2="96063"/>
                        <a14:foregroundMark x1="11188" y1="56102" x2="6077" y2="39764"/>
                        <a14:foregroundMark x1="6077" y1="39764" x2="8287" y2="26575"/>
                        <a14:foregroundMark x1="8287" y1="26575" x2="13812" y2="19094"/>
                        <a14:foregroundMark x1="13812" y1="19094" x2="26243" y2="11024"/>
                        <a14:foregroundMark x1="26243" y1="11024" x2="48204" y2="9646"/>
                        <a14:foregroundMark x1="48204" y1="9646" x2="56492" y2="11417"/>
                        <a14:foregroundMark x1="56492" y1="11417" x2="67265" y2="9055"/>
                        <a14:foregroundMark x1="67265" y1="9055" x2="71961" y2="10039"/>
                        <a14:foregroundMark x1="71961" y1="10039" x2="85497" y2="29724"/>
                        <a14:foregroundMark x1="85497" y1="29724" x2="90608" y2="43504"/>
                        <a14:foregroundMark x1="90608" y1="43504" x2="93508" y2="73425"/>
                        <a14:foregroundMark x1="93508" y1="73425" x2="93370" y2="81890"/>
                        <a14:foregroundMark x1="90608" y1="87598" x2="78591" y2="45079"/>
                        <a14:foregroundMark x1="87017" y1="82677" x2="78315" y2="91142"/>
                        <a14:foregroundMark x1="78315" y1="91142" x2="52348" y2="99016"/>
                        <a14:foregroundMark x1="52348" y1="99016" x2="21685" y2="93898"/>
                        <a14:foregroundMark x1="5525" y1="91929" x2="3453" y2="50197"/>
                        <a14:foregroundMark x1="3453" y1="24409" x2="6492" y2="14173"/>
                        <a14:foregroundMark x1="6492" y1="14173" x2="12569" y2="2559"/>
                        <a14:foregroundMark x1="10497" y1="70866" x2="11050" y2="88976"/>
                        <a14:foregroundMark x1="21547" y1="88780" x2="18094" y2="95472"/>
                        <a14:foregroundMark x1="18094" y1="95472" x2="9669" y2="93898"/>
                        <a14:foregroundMark x1="9669" y1="93898" x2="2624" y2="88976"/>
                        <a14:foregroundMark x1="2072" y1="3740" x2="6077" y2="3740"/>
                        <a14:foregroundMark x1="6077" y1="3740" x2="26519" y2="2559"/>
                        <a14:foregroundMark x1="26519" y1="2559" x2="41298" y2="2559"/>
                        <a14:foregroundMark x1="41298" y1="2559" x2="46409" y2="1181"/>
                        <a14:foregroundMark x1="46409" y1="1181" x2="61602" y2="2165"/>
                        <a14:foregroundMark x1="31354" y1="7677" x2="20856" y2="4134"/>
                        <a14:foregroundMark x1="20856" y1="4134" x2="17265" y2="1575"/>
                        <a14:foregroundMark x1="8287" y1="984" x2="138" y2="3346"/>
                        <a14:foregroundMark x1="78729" y1="29528" x2="82459" y2="46457"/>
                        <a14:foregroundMark x1="82735" y1="97047" x2="91989" y2="93307"/>
                        <a14:foregroundMark x1="91989" y1="93307" x2="95718" y2="85630"/>
                        <a14:foregroundMark x1="95718" y1="85630" x2="96823" y2="76969"/>
                        <a14:foregroundMark x1="96823" y1="76969" x2="95028" y2="57677"/>
                        <a14:foregroundMark x1="95028" y1="57677" x2="94475" y2="56102"/>
                        <a14:foregroundMark x1="95856" y1="95472" x2="98066" y2="76378"/>
                        <a14:foregroundMark x1="98066" y1="76378" x2="96823" y2="61614"/>
                        <a14:foregroundMark x1="96823" y1="61614" x2="94751" y2="46260"/>
                        <a14:foregroundMark x1="95856" y1="40748" x2="87845" y2="16535"/>
                        <a14:foregroundMark x1="95028" y1="16339" x2="90746" y2="5512"/>
                        <a14:foregroundMark x1="85773" y1="23622" x2="91713" y2="23425"/>
                        <a14:foregroundMark x1="91713" y1="23425" x2="92127" y2="23228"/>
                        <a14:foregroundMark x1="64227" y1="1378" x2="71271" y2="2559"/>
                        <a14:foregroundMark x1="71271" y1="2559" x2="83287" y2="1575"/>
                        <a14:foregroundMark x1="83287" y1="1575" x2="90470" y2="1575"/>
                        <a14:foregroundMark x1="93923" y1="1772" x2="98204" y2="2362"/>
                        <a14:foregroundMark x1="92265" y1="2953" x2="99862" y2="1378"/>
                        <a14:foregroundMark x1="79558" y1="6890" x2="75138" y2="16929"/>
                        <a14:foregroundMark x1="75138" y1="16929" x2="63122" y2="23031"/>
                        <a14:foregroundMark x1="76243" y1="32677" x2="60912" y2="13583"/>
                        <a14:foregroundMark x1="60912" y1="13583" x2="33011" y2="18110"/>
                        <a14:foregroundMark x1="33011" y1="18110" x2="24448" y2="22441"/>
                        <a14:foregroundMark x1="42265" y1="1181" x2="18508" y2="5906"/>
                        <a14:foregroundMark x1="18508" y1="5906" x2="22099" y2="0"/>
                        <a14:foregroundMark x1="22099" y1="0" x2="25691" y2="984"/>
                        <a14:foregroundMark x1="29420" y1="8268" x2="12983" y2="9449"/>
                        <a14:foregroundMark x1="16851" y1="27165" x2="27210" y2="24606"/>
                        <a14:backgroundMark x1="97376" y1="30906" x2="99862" y2="31102"/>
                        <a14:backgroundMark x1="98204" y1="24803" x2="99724" y2="236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8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2D1F-D563-42D1-AC6A-5914C12F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BABFCB-0A8C-45AF-81B6-62B25DAC0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698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E4F0-45F1-4AE8-9CF9-6B3FD214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EB034E-1EA4-48C3-A67D-F79A1E2B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B5EEE7-A96F-43E5-A25C-0B388903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</Words>
  <Application>Microsoft Office PowerPoint</Application>
  <PresentationFormat>Widescreen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Fattah</dc:creator>
  <cp:lastModifiedBy>Bilal Fattah</cp:lastModifiedBy>
  <cp:revision>11</cp:revision>
  <dcterms:created xsi:type="dcterms:W3CDTF">2023-10-12T08:32:08Z</dcterms:created>
  <dcterms:modified xsi:type="dcterms:W3CDTF">2023-10-12T12:03:11Z</dcterms:modified>
</cp:coreProperties>
</file>