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02A8-03DF-4F45-BC3C-1164BF6A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4006-48B2-4A73-94F0-9CF8A7D68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47FD-C9F7-44FD-A031-C2F011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31D1-D14D-4D22-A136-89771DD9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268D-6CB5-45E6-8677-702C075B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7CD9-FA6C-43F5-AE95-D9D28052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EA85D-776D-45CE-8D0C-11E62A08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F8-E1AF-4905-B48C-5AE04E9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C6DE-8166-4DAD-B6AC-E762E7FA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CC57-3E02-44FC-BC86-502364A6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6B883-A788-4D3F-96C1-757D1FBA7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9FC07-618A-4377-AAE1-5384A3FD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FD28-F332-46F5-A650-D1A8DB54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913C-50E9-4770-90C7-53BB2618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7143-5904-4EE1-A212-97738B4D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09A3-4338-45B7-A35B-6ABE71A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79E1-144E-46CD-A452-F7D821AB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50B8-D14B-4B2A-96B9-CB01F500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289F-0685-42D4-8668-6700679B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7A93-8F3C-4F30-AE20-E7DD2055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5332-68C6-4A47-8835-F4A3F8A1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CBD5-98B7-435A-86B6-00C675F1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3EB3-0162-40F0-8D61-3E533492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6233-9724-4FAC-B5F5-8609A05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5341-A43B-4E5F-A043-E5222E8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B439-8A39-45BF-9054-BD56578F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1AFE-7AF2-47D7-8063-F7C7C8CD9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6618-3596-43A7-88E5-6DCF1E328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DCCF-52CA-4C6B-8545-277F3FA2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AF7C6-5ADB-47E6-AF10-7ADA019C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2B2-B078-4680-B33D-2483ABD8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6CC1-B4EF-43A4-AC95-E0ACAE12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AFCD-F058-456B-AF92-524971CD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06EF5-AC48-455B-A85F-0D57145C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D2317-00AD-47EA-ABBD-0CB4ED841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A46CA-06EC-4922-B3B3-FADE58511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D8F88-1510-413A-8958-28F46AB5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2F44C-8C13-40CF-9BB7-D9307835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0401E-613D-4F65-ACA2-EBFEA777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485D-DA2E-45BB-91F3-A9E6563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955E8-8EC9-49EB-BD51-B5B638C7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B00CF-3311-4A64-AA3A-A311E62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C3533-D258-453A-A2A6-3A1F505E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A3612-8346-46AD-8B52-E7C02845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BF8F3-EA48-4771-804E-2B93DB4B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DA37E-FEF6-41ED-9376-DF7E2048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2462-8929-4F23-AD5C-B50AD4F4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E5AF-3D6F-484B-BAC5-27988339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C302-DE8E-4F46-8C69-D85CF2E1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18C2-A1F2-43E3-850C-D6827B99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FA3A-3E36-4222-ABDF-0193F782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F164-AB67-4604-BE4C-AC6EA05A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9EC5-86F1-48AE-8033-F4C4DCFF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00714-FD1B-4B89-BF2E-171C8ECFD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9DB31-8F2F-4753-B28B-452C768B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C105-8C0F-4859-8F63-E75F5881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3DEF-DF38-47C9-97C2-5DBBAE79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F1C0-95BE-4632-B54B-2B7265E2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05849-BF1E-49DD-8236-05E71CB5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966-8031-45FB-90DA-EBB1E9DE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DAC7-3322-4C87-8C66-16A296DF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E2A3-27FC-437B-A59B-B80DB168E6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58FB-D540-437A-B9EC-957E0F8B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DF66-002E-47A2-BE4F-5C84571D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DCE7-303F-4280-BAAD-C34D0AC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F9FD4-04F3-45F2-9BB9-80E00C6F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Twitter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41F7D-A4B7-4AD7-8EF3-23B2C239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message, tweet and retweet.</a:t>
            </a:r>
          </a:p>
          <a:p>
            <a:r>
              <a:rPr lang="en-US" dirty="0"/>
              <a:t>You follow people or people follow you.</a:t>
            </a:r>
          </a:p>
          <a:p>
            <a:r>
              <a:rPr lang="en-US" dirty="0"/>
              <a:t>Anyone can reply, retweet and mention.</a:t>
            </a:r>
          </a:p>
          <a:p>
            <a:r>
              <a:rPr lang="en-US" dirty="0"/>
              <a:t>You can read anyone tweet.</a:t>
            </a:r>
          </a:p>
        </p:txBody>
      </p:sp>
    </p:spTree>
    <p:extLst>
      <p:ext uri="{BB962C8B-B14F-4D97-AF65-F5344CB8AC3E}">
        <p14:creationId xmlns:p14="http://schemas.microsoft.com/office/powerpoint/2010/main" val="196515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D822-D43B-4999-AD4F-BD605D6C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2DCE1-D8F7-47D0-9BA2-E3FBD4A68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6" y="1581541"/>
            <a:ext cx="4401164" cy="4172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FE23C-89E0-477B-BE5C-D9C43AD8E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00" y="1402720"/>
            <a:ext cx="377242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DDE4-4CF2-4F14-B57A-88C2B1BD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C963D-04DB-4036-8182-84A5E59A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0" y="1690688"/>
            <a:ext cx="1352739" cy="3410426"/>
          </a:xfrm>
        </p:spPr>
      </p:pic>
    </p:spTree>
    <p:extLst>
      <p:ext uri="{BB962C8B-B14F-4D97-AF65-F5344CB8AC3E}">
        <p14:creationId xmlns:p14="http://schemas.microsoft.com/office/powerpoint/2010/main" val="99276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is Twitter </vt:lpstr>
      <vt:lpstr>Create account </vt:lpstr>
      <vt:lpstr>Twitter 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Twitter </dc:title>
  <dc:creator>Bilal Fattah</dc:creator>
  <cp:lastModifiedBy>Bilal Fattah</cp:lastModifiedBy>
  <cp:revision>8</cp:revision>
  <dcterms:created xsi:type="dcterms:W3CDTF">2022-10-11T10:30:42Z</dcterms:created>
  <dcterms:modified xsi:type="dcterms:W3CDTF">2022-10-11T10:52:47Z</dcterms:modified>
</cp:coreProperties>
</file>