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58" d="100"/>
          <a:sy n="58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0F5D-9E92-439B-9BDF-C351B4F70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A6D4D-1364-4900-AE44-C21349E6A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0E81B-3EA8-4016-9144-5EFA2D75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34AF-C64D-4013-B6F0-6FE715D5CBC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94DA-1B41-4088-9407-736FBA9E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0BD1A-5492-4CFC-8896-4C5E5149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D33C-FE5F-4231-AB07-6B0EB8AE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9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9317-4B14-43E2-A63F-86C84B25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68851-B0A1-4672-ACF6-37317969D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6BDF-4A7B-4B5E-91A7-FF53AEBE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34AF-C64D-4013-B6F0-6FE715D5CBC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D6B44-8845-4834-B060-19F6FDAE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A374A-1580-48C9-831F-0DBEE844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D33C-FE5F-4231-AB07-6B0EB8AE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86FFA0-8256-4B96-8DC3-C3C62A223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0845B-E451-4ED3-91BA-A1D11B215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55387-CB2E-41D4-8897-8463D808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34AF-C64D-4013-B6F0-6FE715D5CBC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C6F71-2B6D-4EE4-B343-7B1F735E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7A257-F6EB-4E8A-B163-5318E27E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D33C-FE5F-4231-AB07-6B0EB8AE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3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AB73-BB54-4486-A9FD-40AAD208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53DF-78E0-4826-8847-2CDA9CCB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4261F-831A-4554-B855-B11914A6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34AF-C64D-4013-B6F0-6FE715D5CBC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42690-8ED9-4DA2-831B-81AA7931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2D9E6-925A-4724-A76A-6BDDD7CB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D33C-FE5F-4231-AB07-6B0EB8AE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2322-F096-4A30-9988-ABF7CB5B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2812A-F68A-4DA5-8225-347C39E22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60CA7-109D-48AF-93A7-F23A3D9A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34AF-C64D-4013-B6F0-6FE715D5CBC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5DCE-1176-4BCA-A571-5447B11D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7CEB7-B3FF-4A4C-B646-D890D0BD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D33C-FE5F-4231-AB07-6B0EB8AE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4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DC5B-FD49-42B1-BFEB-CDC46963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E86BA-E41E-4C3B-B666-867959A47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02BAD-CB17-41C1-81C7-D5A9D2723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38F34-A522-4A37-8CC3-9D374366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34AF-C64D-4013-B6F0-6FE715D5CBC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5B629-7AF9-4C29-A65F-40F21B2F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85C4E-6D68-4D07-A926-057E5AE3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D33C-FE5F-4231-AB07-6B0EB8AE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BEF1-46B7-4886-9379-B44B83F7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6A5AA-F793-4413-9469-8D57587B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22EAB-ED21-4FDC-9E8E-B5B87F66A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9201B-6898-46BD-B72B-5D5974A13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FE6D6-6E78-48CD-BEFA-C63F3E17E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F1A4D-6B00-4B0B-A604-2D2972A5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34AF-C64D-4013-B6F0-6FE715D5CBC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BE7AD-F251-4552-A495-534B41A3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6B1BE-9E1D-4C0D-B8CE-4767CF16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D33C-FE5F-4231-AB07-6B0EB8AE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1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EEA4-BDBA-41B5-87D7-9B523917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FB17D-0D48-46C9-9763-322D1F16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34AF-C64D-4013-B6F0-6FE715D5CBC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FCBD1-5CA4-46CB-B6E0-A7A9087C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1A09A-9475-45C7-B225-0B2AC9CD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D33C-FE5F-4231-AB07-6B0EB8AE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3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B554D-45B6-41D7-8CC5-EE4A9E78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34AF-C64D-4013-B6F0-6FE715D5CBC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97EE1-47E1-47DF-A758-1B63CB99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5B809-CCBC-4758-AD74-C941DFAA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D33C-FE5F-4231-AB07-6B0EB8AE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4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D76B-4483-43A3-B72B-206CEA0F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2A1E-C5A7-4FFD-A05B-13619B75C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78CC3-3C91-435E-9967-C28E8791C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5DBC0-03CE-4D0C-886C-6DCE8039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34AF-C64D-4013-B6F0-6FE715D5CBC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B005A-1755-470A-80B0-1176F4E1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ACB61-6933-4AEB-AA81-C512E758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D33C-FE5F-4231-AB07-6B0EB8AE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3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3962-D5EE-4BA7-9AC2-226B0444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D65B6-81BD-4197-8A8D-BFAB265AF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0D39B-7AEA-45AE-A43F-B243D90A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548A6-E55F-450A-9B4A-D25700E7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F34AF-C64D-4013-B6F0-6FE715D5CBC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DF4B8-3458-4582-8625-B1E8D02E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403CD-5546-4C7F-8ECB-E8BA2AE5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D33C-FE5F-4231-AB07-6B0EB8AE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6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898D2-A984-4ACF-BE2F-BDBC095E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84AAC-A39F-4929-A9DA-4A390780E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8A449-166F-445B-9F3A-AF3922F44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34AF-C64D-4013-B6F0-6FE715D5CBC2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B7A34-D78D-4440-A613-FE0E50482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17BB9-21B7-4A18-96AE-88D69C88C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4D33C-FE5F-4231-AB07-6B0EB8AE7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2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7023-28DA-40AE-AC96-5F5A09EEB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3FDCD-487A-45EE-864C-6599412A4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B1111-7EE5-455D-B319-286960219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0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2852-6195-47DC-AA02-EDC4A937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0B175-DCFE-43BC-B83D-EA872FB48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05496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D404-7188-4B96-A282-90BA0C98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81F8-CA4F-49F1-95DC-A3AFB7A4C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Story telling</a:t>
            </a:r>
          </a:p>
          <a:p>
            <a:r>
              <a:rPr lang="en-US" dirty="0"/>
              <a:t>Instruction videos(how to)</a:t>
            </a:r>
          </a:p>
          <a:p>
            <a:r>
              <a:rPr lang="en-US" dirty="0"/>
              <a:t>Teaching videos</a:t>
            </a:r>
          </a:p>
          <a:p>
            <a:r>
              <a:rPr lang="en-US" dirty="0"/>
              <a:t>Singing videos</a:t>
            </a:r>
          </a:p>
          <a:p>
            <a:r>
              <a:rPr lang="en-US" dirty="0"/>
              <a:t>Vlogging(daily life routine)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8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3E59-02A5-47C2-82F0-8C99EE37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channel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E4D402-3E33-463E-A4C8-16FE30241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35" y="2307670"/>
            <a:ext cx="2905530" cy="3620005"/>
          </a:xfrm>
        </p:spPr>
      </p:pic>
    </p:spTree>
    <p:extLst>
      <p:ext uri="{BB962C8B-B14F-4D97-AF65-F5344CB8AC3E}">
        <p14:creationId xmlns:p14="http://schemas.microsoft.com/office/powerpoint/2010/main" val="325813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53EB-B9D5-4D46-83D9-99F769B4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C9D5B-9A66-435B-B98E-671EB1E02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98976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88A9-4788-4195-8605-C6AA7FC0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your channel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293EA-4DD8-4757-B00C-9B4E391F2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7" y="2534605"/>
            <a:ext cx="5677692" cy="2667372"/>
          </a:xfrm>
        </p:spPr>
      </p:pic>
    </p:spTree>
    <p:extLst>
      <p:ext uri="{BB962C8B-B14F-4D97-AF65-F5344CB8AC3E}">
        <p14:creationId xmlns:p14="http://schemas.microsoft.com/office/powerpoint/2010/main" val="143273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2AD5-B11E-432F-BDBF-39706A03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BC86E6-CE90-4534-B93B-40FB43645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4200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2410-66CF-413A-B0F3-6F0AD977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FD938-B1D9-4085-A283-53E239421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690688"/>
            <a:ext cx="5968538" cy="5167311"/>
          </a:xfrm>
        </p:spPr>
      </p:pic>
    </p:spTree>
    <p:extLst>
      <p:ext uri="{BB962C8B-B14F-4D97-AF65-F5344CB8AC3E}">
        <p14:creationId xmlns:p14="http://schemas.microsoft.com/office/powerpoint/2010/main" val="270446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C19D-713D-462E-88C0-C6DB839A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a video on </a:t>
            </a:r>
            <a:r>
              <a:rPr lang="en-US" dirty="0" err="1"/>
              <a:t>youtube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7172F-7B06-4F1C-BAC7-69401DFD6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07" y="2759823"/>
            <a:ext cx="3075709" cy="19119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75D83-33BA-4BA7-AC9C-639A0852A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59823"/>
            <a:ext cx="4095404" cy="19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25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E01B-4DA6-43A9-9D9D-58AD2358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8E5145-104A-40EB-A399-A7AC16BC0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21870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7887-87E5-468A-8531-6AD830A3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0282D0-B34B-46BB-A9FB-FD2DDEA5D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0823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8573-7A3D-408E-8857-140ABBA4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E8816-5FE3-41CC-91AE-02D183B36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81715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E646-C2B9-41D5-8344-760EE84E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E67B00-4EFD-4803-AE66-EB5B486FB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946990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4624-7D78-419E-9163-F2E50BB8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8792E3-D405-4D08-B75E-09370FE86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66" y="0"/>
            <a:ext cx="12197066" cy="6858000"/>
          </a:xfrm>
        </p:spPr>
      </p:pic>
    </p:spTree>
    <p:extLst>
      <p:ext uri="{BB962C8B-B14F-4D97-AF65-F5344CB8AC3E}">
        <p14:creationId xmlns:p14="http://schemas.microsoft.com/office/powerpoint/2010/main" val="3670738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9C96-15F7-445B-BBD0-8088D9EC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C1EA6-93CD-4ECA-BB04-94E4DE2A5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32593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55F2-37B7-4561-B5D3-27F3F1C4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04DEE-D4FB-463B-A5BE-55B9BAF18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20111" cy="23434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43F42-E935-407E-9429-03A00936E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3" y="3429000"/>
            <a:ext cx="2534004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2292F1-619B-42FD-96D5-1C0F0F63D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11" y="1647576"/>
            <a:ext cx="2114845" cy="3562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C848DE-C6BF-4DD3-AD6D-9B7BF4E65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658" y="4438790"/>
            <a:ext cx="4115374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2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592D-E457-4E05-8B96-1FC82550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D3FEE-EBE9-4B9F-B3CB-FC6857A94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9462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4FBC-43C8-46D0-A99F-9B69920F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6B96E6-849D-4693-92B8-4853AB536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6990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62AF-64E1-4083-AA94-D13CF8EE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YouTube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F4EC-3548-4F7F-9EDA-5C45E5354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youtube.com</a:t>
            </a:r>
          </a:p>
          <a:p>
            <a:r>
              <a:rPr lang="en-US" dirty="0"/>
              <a:t>Sign in through </a:t>
            </a:r>
            <a:r>
              <a:rPr lang="en-US" dirty="0" err="1"/>
              <a:t>gmail</a:t>
            </a:r>
            <a:r>
              <a:rPr lang="en-US" dirty="0"/>
              <a:t> account</a:t>
            </a:r>
          </a:p>
          <a:p>
            <a:r>
              <a:rPr lang="en-US" dirty="0"/>
              <a:t>Click on avatar &amp; then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2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8911-536C-4042-A00C-853524E2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9E1E-1CFC-4AEF-9C1C-A4CC9A3F4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DD905-4160-44AB-B3F6-89EB896C6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0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4C6A-FDFC-4CA4-B8D1-B7FDD564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68E83-2A09-402A-8775-72BE47C7E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66135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8932-DEFF-46A7-B6A0-2D6A48AD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7D32D4-AE55-419D-B905-C7EFCCE7D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86465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CFF9-D5E2-480C-A2C0-0152706E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D8F5E4-435E-4DE9-93F1-920C764A8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74372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51</Words>
  <Application>Microsoft Office PowerPoint</Application>
  <PresentationFormat>Widescreen</PresentationFormat>
  <Paragraphs>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Creating YouTube account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Topics</vt:lpstr>
      <vt:lpstr>How to create channel</vt:lpstr>
      <vt:lpstr>PowerPoint Presentation</vt:lpstr>
      <vt:lpstr>Customize your channel</vt:lpstr>
      <vt:lpstr>PowerPoint Presentation</vt:lpstr>
      <vt:lpstr>Setting Tab</vt:lpstr>
      <vt:lpstr>Post a video on youtube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Bilal Fattah</dc:creator>
  <cp:lastModifiedBy>Bilal Fattah</cp:lastModifiedBy>
  <cp:revision>27</cp:revision>
  <dcterms:created xsi:type="dcterms:W3CDTF">2022-10-04T10:35:11Z</dcterms:created>
  <dcterms:modified xsi:type="dcterms:W3CDTF">2022-10-04T11:20:47Z</dcterms:modified>
</cp:coreProperties>
</file>