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811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32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8253-78FA-4198-AA81-7323317EB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43C30-DD2E-4DB4-9E20-E878A1843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5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C1FC-1155-48C3-B342-212ED6E7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3E00-81C2-4E33-95AD-0B8A687E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 images names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 tag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”….” alt= “digital marketing” style=”margin-left: -7px” class=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-responsive”&gt;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 reader can read the image text in alt attribute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5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372E-8B0D-B932-6820-67CE0F07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D5C34-26CC-5DFE-DAB7-E0C39F7AE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917" y="1828800"/>
            <a:ext cx="3027017" cy="4351338"/>
          </a:xfrm>
        </p:spPr>
      </p:pic>
    </p:spTree>
    <p:extLst>
      <p:ext uri="{BB962C8B-B14F-4D97-AF65-F5344CB8AC3E}">
        <p14:creationId xmlns:p14="http://schemas.microsoft.com/office/powerpoint/2010/main" val="377388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00E5-6845-45F5-9918-78A29310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93EB-D18C-45DC-9EF4-C80A8312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 and Resize Photos and lazy-Load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size less than 100KB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 Image website name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the Compress Image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 jpeg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compressor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3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33D-819C-4483-8C81-C77AFBC6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2329-3347-42BB-8A17-29A51D98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images compress </a:t>
            </a:r>
          </a:p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Plugins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WP-Optimize - Clean, Compress, Cache</a:t>
            </a:r>
            <a:br>
              <a:rPr lang="en-US" dirty="0"/>
            </a:br>
            <a:r>
              <a:rPr lang="en-US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WP-Optimize-Cache, Clean, Compress.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installed plugin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 images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automatically newly added images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image quality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range set in mid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upload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compress the selected images </a:t>
            </a:r>
          </a:p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Smush – Optimize, Compress and Lazy Load Images</a:t>
            </a:r>
          </a:p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 load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 loading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enable lazy load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free tool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Plugin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Smush- Lazy Load Images, Optimize and Compress Images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bulk smush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bulk smush now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changes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 load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media types , display and animation , fade In , Spinner , Placeholder  )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 and delay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changes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want to remove the lazy 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Deactivate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091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152</TotalTime>
  <Words>84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Calibri</vt:lpstr>
      <vt:lpstr>Century Schoolbook</vt:lpstr>
      <vt:lpstr>Symbol</vt:lpstr>
      <vt:lpstr>Times New Roman</vt:lpstr>
      <vt:lpstr>Wingdings</vt:lpstr>
      <vt:lpstr>Wingdings 2</vt:lpstr>
      <vt:lpstr>View</vt:lpstr>
      <vt:lpstr>SEO</vt:lpstr>
      <vt:lpstr>Image Optimization</vt:lpstr>
      <vt:lpstr>Image Properties</vt:lpstr>
      <vt:lpstr>Images Compression</vt:lpstr>
      <vt:lpstr>WordPress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</dc:title>
  <dc:creator>Maham Hussain</dc:creator>
  <cp:lastModifiedBy>Maaz ul Haq</cp:lastModifiedBy>
  <cp:revision>10</cp:revision>
  <dcterms:created xsi:type="dcterms:W3CDTF">2023-06-08T09:44:44Z</dcterms:created>
  <dcterms:modified xsi:type="dcterms:W3CDTF">2024-01-13T10:34:08Z</dcterms:modified>
</cp:coreProperties>
</file>