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6" r:id="rId7"/>
    <p:sldId id="265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481188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2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5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3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2326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843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7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01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3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94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AFAC0F43-409B-442F-8F74-7EADC5A47B05}" type="datetimeFigureOut">
              <a:rPr lang="en-US" smtClean="0"/>
              <a:t>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25A3217-B3B1-47C0-AF24-39DD55E36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39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78253-78FA-4198-AA81-7323317EB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43C30-DD2E-4DB4-9E20-E878A1843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65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852B-D03A-4832-A9B0-51E46B9A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A6135-2BBF-422E-9484-1349CE087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Plagiarism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 SEO tools</a:t>
            </a:r>
          </a:p>
          <a:p>
            <a:pPr marL="2286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Plagiarism check 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Avoid Plagiarism in SEO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Unique/Original Content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LSI Keywords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arenR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Avoid Article Spinning</a:t>
            </a:r>
          </a:p>
          <a:p>
            <a:pPr marL="342900" marR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AutoNum type="arabicParenR"/>
            </a:pPr>
            <a:endParaRPr lang="en-US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45581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87BF-0BE0-4D22-83EC-3536F0F88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SEO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EADC4-D972-42D3-B00D-AC5E30314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Introduction and Checklist</a:t>
            </a:r>
          </a:p>
          <a:p>
            <a:pPr marL="0" indent="0">
              <a:buNone/>
            </a:pPr>
            <a:r>
              <a:rPr lang="en-US" dirty="0"/>
              <a:t>Technical SEO includes improving the technical factors of a website to increase the ranking of its pages in the search engines.</a:t>
            </a:r>
          </a:p>
          <a:p>
            <a:pPr marL="0" indent="0">
              <a:buNone/>
            </a:pPr>
            <a:r>
              <a:rPr lang="en-US" dirty="0"/>
              <a:t>Checklist of Technical SEO</a:t>
            </a:r>
          </a:p>
          <a:p>
            <a:r>
              <a:rPr lang="en-US" b="1" dirty="0"/>
              <a:t>Sitemap .XML :</a:t>
            </a:r>
            <a:r>
              <a:rPr lang="en-US" dirty="0"/>
              <a:t> provide for better search engine crawling.</a:t>
            </a:r>
          </a:p>
          <a:p>
            <a:r>
              <a:rPr lang="en-US" b="1" dirty="0"/>
              <a:t>Sitemap .HTML: </a:t>
            </a:r>
            <a:r>
              <a:rPr lang="en-US" dirty="0"/>
              <a:t>provide  for better user experience </a:t>
            </a:r>
          </a:p>
          <a:p>
            <a:r>
              <a:rPr lang="en-US" b="1" dirty="0"/>
              <a:t>Robots .txt File: </a:t>
            </a:r>
            <a:r>
              <a:rPr lang="en-US" dirty="0"/>
              <a:t>that file we do not want to crawl and do not want to provide index for user.</a:t>
            </a:r>
          </a:p>
          <a:p>
            <a:r>
              <a:rPr lang="en-US" b="1" dirty="0"/>
              <a:t>Page load time: </a:t>
            </a:r>
          </a:p>
          <a:p>
            <a:r>
              <a:rPr lang="en-US" b="1" dirty="0"/>
              <a:t>Optimization of JS and CSS:</a:t>
            </a:r>
          </a:p>
          <a:p>
            <a:pPr marL="342900" indent="-342900">
              <a:buFont typeface="Arial" pitchFamily="34" charset="0"/>
              <a:buAutoNum type="arabicParenR"/>
            </a:pPr>
            <a:endParaRPr lang="en-US" dirty="0"/>
          </a:p>
          <a:p>
            <a:pPr marL="342900" indent="-3429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69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253F-0555-4C8C-BF4A-1E3B93EA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6C3E4-295F-41AC-A916-3EE883646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SSL (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Secure Sockets Layer)</a:t>
            </a:r>
            <a:r>
              <a:rPr lang="en-US" b="1" dirty="0"/>
              <a:t> certificate: </a:t>
            </a:r>
            <a:r>
              <a:rPr lang="en-US" dirty="0"/>
              <a:t>your website is score  (https)</a:t>
            </a:r>
            <a:r>
              <a:rPr lang="en-US" dirty="0">
                <a:sym typeface="Wingdings" panose="05000000000000000000" pitchFamily="2" charset="2"/>
              </a:rPr>
              <a:t>secure</a:t>
            </a:r>
          </a:p>
          <a:p>
            <a:r>
              <a:rPr lang="en-US" b="1" dirty="0">
                <a:sym typeface="Wingdings" panose="05000000000000000000" pitchFamily="2" charset="2"/>
              </a:rPr>
              <a:t>Canonical tag: </a:t>
            </a:r>
            <a:r>
              <a:rPr lang="en-US" dirty="0">
                <a:sym typeface="Wingdings" panose="05000000000000000000" pitchFamily="2" charset="2"/>
              </a:rPr>
              <a:t>if user type( www , https , keyword , website name ) must be show our website .</a:t>
            </a:r>
          </a:p>
          <a:p>
            <a:r>
              <a:rPr lang="en-US" b="1" dirty="0">
                <a:sym typeface="Wingdings" panose="05000000000000000000" pitchFamily="2" charset="2"/>
              </a:rPr>
              <a:t>Redirection (404, 301, 302):</a:t>
            </a:r>
          </a:p>
          <a:p>
            <a:r>
              <a:rPr lang="en-US" b="1" dirty="0">
                <a:sym typeface="Wingdings" panose="05000000000000000000" pitchFamily="2" charset="2"/>
              </a:rPr>
              <a:t>W3C Validation ( 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World Wide Web Consortium</a:t>
            </a:r>
            <a:r>
              <a:rPr lang="en-US" dirty="0">
                <a:solidFill>
                  <a:srgbClr val="202124"/>
                </a:solidFill>
                <a:latin typeface="Google Sans"/>
              </a:rPr>
              <a:t>)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b="1" dirty="0">
                <a:sym typeface="Wingdings" panose="05000000000000000000" pitchFamily="2" charset="2"/>
              </a:rPr>
              <a:t>Open Graph Tag </a:t>
            </a:r>
          </a:p>
          <a:p>
            <a:r>
              <a:rPr lang="en-US" b="1" dirty="0">
                <a:sym typeface="Wingdings" panose="05000000000000000000" pitchFamily="2" charset="2"/>
              </a:rPr>
              <a:t>Structured Data </a:t>
            </a:r>
            <a:r>
              <a:rPr lang="en-US" dirty="0">
                <a:sym typeface="Wingdings" panose="05000000000000000000" pitchFamily="2" charset="2"/>
              </a:rPr>
              <a:t>(rating)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08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F873-5AD2-4A29-AAAA-4E19D8CC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SEO –Site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933BE2-5BB1-469B-BA42-8F33C57643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Introduction:</a:t>
            </a:r>
          </a:p>
          <a:p>
            <a:r>
              <a:rPr lang="en-US" dirty="0"/>
              <a:t>A sitemap is a list of your website’s URLs.</a:t>
            </a:r>
          </a:p>
          <a:p>
            <a:r>
              <a:rPr lang="en-US" dirty="0"/>
              <a:t>Its acts as a roadmap to tell search engines what and where content is available.</a:t>
            </a:r>
          </a:p>
          <a:p>
            <a:pPr marL="0" indent="0">
              <a:buNone/>
            </a:pPr>
            <a:r>
              <a:rPr lang="en-US" b="1" dirty="0"/>
              <a:t>1) Crawler</a:t>
            </a:r>
          </a:p>
          <a:p>
            <a:pPr marL="0" indent="0">
              <a:buNone/>
            </a:pPr>
            <a:r>
              <a:rPr lang="en-US" dirty="0"/>
              <a:t>Indexing</a:t>
            </a:r>
          </a:p>
          <a:p>
            <a:pPr marL="0" indent="0">
              <a:buNone/>
            </a:pPr>
            <a:r>
              <a:rPr lang="en-US" dirty="0"/>
              <a:t>Ranking</a:t>
            </a:r>
          </a:p>
          <a:p>
            <a:pPr marL="0" indent="0">
              <a:buNone/>
            </a:pPr>
            <a:r>
              <a:rPr lang="en-US" b="1" dirty="0"/>
              <a:t>2) Audience</a:t>
            </a:r>
          </a:p>
        </p:txBody>
      </p:sp>
    </p:spTree>
    <p:extLst>
      <p:ext uri="{BB962C8B-B14F-4D97-AF65-F5344CB8AC3E}">
        <p14:creationId xmlns:p14="http://schemas.microsoft.com/office/powerpoint/2010/main" val="3155450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1458D1-FFC8-4BAB-840D-482493012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3775" y="1996281"/>
            <a:ext cx="4026176" cy="4095750"/>
          </a:xfrm>
        </p:spPr>
      </p:pic>
    </p:spTree>
    <p:extLst>
      <p:ext uri="{BB962C8B-B14F-4D97-AF65-F5344CB8AC3E}">
        <p14:creationId xmlns:p14="http://schemas.microsoft.com/office/powerpoint/2010/main" val="2309450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26EDE-7A2E-4DA4-9DAB-E27C7668C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B0FEA-8153-426D-922E-C0BB9070C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76749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92</TotalTime>
  <Words>214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Century Schoolbook</vt:lpstr>
      <vt:lpstr>Google Sans</vt:lpstr>
      <vt:lpstr>Wingdings</vt:lpstr>
      <vt:lpstr>Wingdings 2</vt:lpstr>
      <vt:lpstr>View</vt:lpstr>
      <vt:lpstr>SEO</vt:lpstr>
      <vt:lpstr>Content Optimization</vt:lpstr>
      <vt:lpstr>Technical SEO</vt:lpstr>
      <vt:lpstr>Continue..</vt:lpstr>
      <vt:lpstr>SEO –Site Maps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SEO</dc:title>
  <dc:creator>Maham Hussain</dc:creator>
  <cp:lastModifiedBy>Maaz ul Haq</cp:lastModifiedBy>
  <cp:revision>4</cp:revision>
  <dcterms:created xsi:type="dcterms:W3CDTF">2023-06-08T09:44:44Z</dcterms:created>
  <dcterms:modified xsi:type="dcterms:W3CDTF">2024-01-13T08:38:54Z</dcterms:modified>
</cp:coreProperties>
</file>