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395-10F4-414A-917D-367ADCC09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2A5F2A-FC9A-4E3F-9F1A-4DC2810C9B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D352DF-81D0-4730-87C0-B6607C3481FC}"/>
              </a:ext>
            </a:extLst>
          </p:cNvPr>
          <p:cNvSpPr>
            <a:spLocks noGrp="1"/>
          </p:cNvSpPr>
          <p:nvPr>
            <p:ph type="dt" sz="half" idx="10"/>
          </p:nvPr>
        </p:nvSpPr>
        <p:spPr/>
        <p:txBody>
          <a:bodyPr/>
          <a:lstStyle/>
          <a:p>
            <a:fld id="{7A446857-B8A2-4E03-8DF6-D98A3BC3B265}" type="datetimeFigureOut">
              <a:rPr lang="en-US" smtClean="0"/>
              <a:t>1/2/2024</a:t>
            </a:fld>
            <a:endParaRPr lang="en-US"/>
          </a:p>
        </p:txBody>
      </p:sp>
      <p:sp>
        <p:nvSpPr>
          <p:cNvPr id="5" name="Footer Placeholder 4">
            <a:extLst>
              <a:ext uri="{FF2B5EF4-FFF2-40B4-BE49-F238E27FC236}">
                <a16:creationId xmlns:a16="http://schemas.microsoft.com/office/drawing/2014/main" id="{FD2A34BA-D829-4CE1-8DE4-1C24E4262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B5C4D-58A1-4718-828C-EE9384A2C968}"/>
              </a:ext>
            </a:extLst>
          </p:cNvPr>
          <p:cNvSpPr>
            <a:spLocks noGrp="1"/>
          </p:cNvSpPr>
          <p:nvPr>
            <p:ph type="sldNum" sz="quarter" idx="12"/>
          </p:nvPr>
        </p:nvSpPr>
        <p:spPr/>
        <p:txBody>
          <a:bodyPr/>
          <a:lstStyle/>
          <a:p>
            <a:fld id="{0523A60A-7DE0-417D-AEBB-CEAD165273DD}" type="slidenum">
              <a:rPr lang="en-US" smtClean="0"/>
              <a:t>‹#›</a:t>
            </a:fld>
            <a:endParaRPr lang="en-US"/>
          </a:p>
        </p:txBody>
      </p:sp>
    </p:spTree>
    <p:extLst>
      <p:ext uri="{BB962C8B-B14F-4D97-AF65-F5344CB8AC3E}">
        <p14:creationId xmlns:p14="http://schemas.microsoft.com/office/powerpoint/2010/main" val="395049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7E77B-3C4D-4F52-9C15-415D6179CC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E24C8A-FA4B-458C-944B-9F0B0462A0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A39D6-6BFE-4B86-971B-1CC3DE6A342E}"/>
              </a:ext>
            </a:extLst>
          </p:cNvPr>
          <p:cNvSpPr>
            <a:spLocks noGrp="1"/>
          </p:cNvSpPr>
          <p:nvPr>
            <p:ph type="dt" sz="half" idx="10"/>
          </p:nvPr>
        </p:nvSpPr>
        <p:spPr/>
        <p:txBody>
          <a:bodyPr/>
          <a:lstStyle/>
          <a:p>
            <a:fld id="{7A446857-B8A2-4E03-8DF6-D98A3BC3B265}" type="datetimeFigureOut">
              <a:rPr lang="en-US" smtClean="0"/>
              <a:t>1/2/2024</a:t>
            </a:fld>
            <a:endParaRPr lang="en-US"/>
          </a:p>
        </p:txBody>
      </p:sp>
      <p:sp>
        <p:nvSpPr>
          <p:cNvPr id="5" name="Footer Placeholder 4">
            <a:extLst>
              <a:ext uri="{FF2B5EF4-FFF2-40B4-BE49-F238E27FC236}">
                <a16:creationId xmlns:a16="http://schemas.microsoft.com/office/drawing/2014/main" id="{AC068498-F506-4FC7-92BC-08F3DEE69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2ECFC-6AE0-456C-8EA2-9E1FEBA10C80}"/>
              </a:ext>
            </a:extLst>
          </p:cNvPr>
          <p:cNvSpPr>
            <a:spLocks noGrp="1"/>
          </p:cNvSpPr>
          <p:nvPr>
            <p:ph type="sldNum" sz="quarter" idx="12"/>
          </p:nvPr>
        </p:nvSpPr>
        <p:spPr/>
        <p:txBody>
          <a:bodyPr/>
          <a:lstStyle/>
          <a:p>
            <a:fld id="{0523A60A-7DE0-417D-AEBB-CEAD165273DD}" type="slidenum">
              <a:rPr lang="en-US" smtClean="0"/>
              <a:t>‹#›</a:t>
            </a:fld>
            <a:endParaRPr lang="en-US"/>
          </a:p>
        </p:txBody>
      </p:sp>
    </p:spTree>
    <p:extLst>
      <p:ext uri="{BB962C8B-B14F-4D97-AF65-F5344CB8AC3E}">
        <p14:creationId xmlns:p14="http://schemas.microsoft.com/office/powerpoint/2010/main" val="176928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438C4-6DAF-4F58-90B5-33CE2E8B3A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8B8D9C-D7DF-4154-A534-DD626262D7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988DE-29E7-4BFC-8319-EEA54EAD2110}"/>
              </a:ext>
            </a:extLst>
          </p:cNvPr>
          <p:cNvSpPr>
            <a:spLocks noGrp="1"/>
          </p:cNvSpPr>
          <p:nvPr>
            <p:ph type="dt" sz="half" idx="10"/>
          </p:nvPr>
        </p:nvSpPr>
        <p:spPr/>
        <p:txBody>
          <a:bodyPr/>
          <a:lstStyle/>
          <a:p>
            <a:fld id="{7A446857-B8A2-4E03-8DF6-D98A3BC3B265}" type="datetimeFigureOut">
              <a:rPr lang="en-US" smtClean="0"/>
              <a:t>1/2/2024</a:t>
            </a:fld>
            <a:endParaRPr lang="en-US"/>
          </a:p>
        </p:txBody>
      </p:sp>
      <p:sp>
        <p:nvSpPr>
          <p:cNvPr id="5" name="Footer Placeholder 4">
            <a:extLst>
              <a:ext uri="{FF2B5EF4-FFF2-40B4-BE49-F238E27FC236}">
                <a16:creationId xmlns:a16="http://schemas.microsoft.com/office/drawing/2014/main" id="{A40A21AE-C17D-4ED3-96DF-2C6828ACA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5946C-DBE9-438E-B548-555E243383DE}"/>
              </a:ext>
            </a:extLst>
          </p:cNvPr>
          <p:cNvSpPr>
            <a:spLocks noGrp="1"/>
          </p:cNvSpPr>
          <p:nvPr>
            <p:ph type="sldNum" sz="quarter" idx="12"/>
          </p:nvPr>
        </p:nvSpPr>
        <p:spPr/>
        <p:txBody>
          <a:bodyPr/>
          <a:lstStyle/>
          <a:p>
            <a:fld id="{0523A60A-7DE0-417D-AEBB-CEAD165273DD}" type="slidenum">
              <a:rPr lang="en-US" smtClean="0"/>
              <a:t>‹#›</a:t>
            </a:fld>
            <a:endParaRPr lang="en-US"/>
          </a:p>
        </p:txBody>
      </p:sp>
    </p:spTree>
    <p:extLst>
      <p:ext uri="{BB962C8B-B14F-4D97-AF65-F5344CB8AC3E}">
        <p14:creationId xmlns:p14="http://schemas.microsoft.com/office/powerpoint/2010/main" val="375321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34C7-E97A-4674-AB5C-F9F935A86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4F66E-5EA7-482E-A372-3939BA4632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107AE-0E0D-4EFD-AA0A-6185ED10CC09}"/>
              </a:ext>
            </a:extLst>
          </p:cNvPr>
          <p:cNvSpPr>
            <a:spLocks noGrp="1"/>
          </p:cNvSpPr>
          <p:nvPr>
            <p:ph type="dt" sz="half" idx="10"/>
          </p:nvPr>
        </p:nvSpPr>
        <p:spPr/>
        <p:txBody>
          <a:bodyPr/>
          <a:lstStyle/>
          <a:p>
            <a:fld id="{7A446857-B8A2-4E03-8DF6-D98A3BC3B265}" type="datetimeFigureOut">
              <a:rPr lang="en-US" smtClean="0"/>
              <a:t>1/2/2024</a:t>
            </a:fld>
            <a:endParaRPr lang="en-US"/>
          </a:p>
        </p:txBody>
      </p:sp>
      <p:sp>
        <p:nvSpPr>
          <p:cNvPr id="5" name="Footer Placeholder 4">
            <a:extLst>
              <a:ext uri="{FF2B5EF4-FFF2-40B4-BE49-F238E27FC236}">
                <a16:creationId xmlns:a16="http://schemas.microsoft.com/office/drawing/2014/main" id="{B018F84D-C35E-445D-818B-045A3863C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99D66-7303-4CED-B333-6CCE36943287}"/>
              </a:ext>
            </a:extLst>
          </p:cNvPr>
          <p:cNvSpPr>
            <a:spLocks noGrp="1"/>
          </p:cNvSpPr>
          <p:nvPr>
            <p:ph type="sldNum" sz="quarter" idx="12"/>
          </p:nvPr>
        </p:nvSpPr>
        <p:spPr/>
        <p:txBody>
          <a:bodyPr/>
          <a:lstStyle/>
          <a:p>
            <a:fld id="{0523A60A-7DE0-417D-AEBB-CEAD165273DD}" type="slidenum">
              <a:rPr lang="en-US" smtClean="0"/>
              <a:t>‹#›</a:t>
            </a:fld>
            <a:endParaRPr lang="en-US"/>
          </a:p>
        </p:txBody>
      </p:sp>
    </p:spTree>
    <p:extLst>
      <p:ext uri="{BB962C8B-B14F-4D97-AF65-F5344CB8AC3E}">
        <p14:creationId xmlns:p14="http://schemas.microsoft.com/office/powerpoint/2010/main" val="114739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A80E-5405-45F3-96AC-02C6352DB2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F49117-0E59-4641-B990-E17E72B861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C56C0A7-C10D-4035-8642-CC62F9D9FEA1}"/>
              </a:ext>
            </a:extLst>
          </p:cNvPr>
          <p:cNvSpPr>
            <a:spLocks noGrp="1"/>
          </p:cNvSpPr>
          <p:nvPr>
            <p:ph type="dt" sz="half" idx="10"/>
          </p:nvPr>
        </p:nvSpPr>
        <p:spPr/>
        <p:txBody>
          <a:bodyPr/>
          <a:lstStyle/>
          <a:p>
            <a:fld id="{7A446857-B8A2-4E03-8DF6-D98A3BC3B265}" type="datetimeFigureOut">
              <a:rPr lang="en-US" smtClean="0"/>
              <a:t>1/2/2024</a:t>
            </a:fld>
            <a:endParaRPr lang="en-US"/>
          </a:p>
        </p:txBody>
      </p:sp>
      <p:sp>
        <p:nvSpPr>
          <p:cNvPr id="5" name="Footer Placeholder 4">
            <a:extLst>
              <a:ext uri="{FF2B5EF4-FFF2-40B4-BE49-F238E27FC236}">
                <a16:creationId xmlns:a16="http://schemas.microsoft.com/office/drawing/2014/main" id="{51E7F0AC-6D05-44E6-8815-33840C590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F6CE6-6045-489B-9068-C3580E8B47A6}"/>
              </a:ext>
            </a:extLst>
          </p:cNvPr>
          <p:cNvSpPr>
            <a:spLocks noGrp="1"/>
          </p:cNvSpPr>
          <p:nvPr>
            <p:ph type="sldNum" sz="quarter" idx="12"/>
          </p:nvPr>
        </p:nvSpPr>
        <p:spPr/>
        <p:txBody>
          <a:bodyPr/>
          <a:lstStyle/>
          <a:p>
            <a:fld id="{0523A60A-7DE0-417D-AEBB-CEAD165273DD}" type="slidenum">
              <a:rPr lang="en-US" smtClean="0"/>
              <a:t>‹#›</a:t>
            </a:fld>
            <a:endParaRPr lang="en-US"/>
          </a:p>
        </p:txBody>
      </p:sp>
    </p:spTree>
    <p:extLst>
      <p:ext uri="{BB962C8B-B14F-4D97-AF65-F5344CB8AC3E}">
        <p14:creationId xmlns:p14="http://schemas.microsoft.com/office/powerpoint/2010/main" val="2443317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A3ED-2C48-4744-95E0-02AB69F58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2B5159-72F5-453E-9A2B-F12656F172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6220A7-E8A1-402A-98AE-7652883C19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8DF634-8E83-4D6F-83B6-BB4040AEDA48}"/>
              </a:ext>
            </a:extLst>
          </p:cNvPr>
          <p:cNvSpPr>
            <a:spLocks noGrp="1"/>
          </p:cNvSpPr>
          <p:nvPr>
            <p:ph type="dt" sz="half" idx="10"/>
          </p:nvPr>
        </p:nvSpPr>
        <p:spPr/>
        <p:txBody>
          <a:bodyPr/>
          <a:lstStyle/>
          <a:p>
            <a:fld id="{7A446857-B8A2-4E03-8DF6-D98A3BC3B265}" type="datetimeFigureOut">
              <a:rPr lang="en-US" smtClean="0"/>
              <a:t>1/2/2024</a:t>
            </a:fld>
            <a:endParaRPr lang="en-US"/>
          </a:p>
        </p:txBody>
      </p:sp>
      <p:sp>
        <p:nvSpPr>
          <p:cNvPr id="6" name="Footer Placeholder 5">
            <a:extLst>
              <a:ext uri="{FF2B5EF4-FFF2-40B4-BE49-F238E27FC236}">
                <a16:creationId xmlns:a16="http://schemas.microsoft.com/office/drawing/2014/main" id="{EF1BAE1A-42DC-445C-95A8-6515DF3C2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1625F-3A34-45D0-9676-8E22BA3E2305}"/>
              </a:ext>
            </a:extLst>
          </p:cNvPr>
          <p:cNvSpPr>
            <a:spLocks noGrp="1"/>
          </p:cNvSpPr>
          <p:nvPr>
            <p:ph type="sldNum" sz="quarter" idx="12"/>
          </p:nvPr>
        </p:nvSpPr>
        <p:spPr/>
        <p:txBody>
          <a:bodyPr/>
          <a:lstStyle/>
          <a:p>
            <a:fld id="{0523A60A-7DE0-417D-AEBB-CEAD165273DD}" type="slidenum">
              <a:rPr lang="en-US" smtClean="0"/>
              <a:t>‹#›</a:t>
            </a:fld>
            <a:endParaRPr lang="en-US"/>
          </a:p>
        </p:txBody>
      </p:sp>
    </p:spTree>
    <p:extLst>
      <p:ext uri="{BB962C8B-B14F-4D97-AF65-F5344CB8AC3E}">
        <p14:creationId xmlns:p14="http://schemas.microsoft.com/office/powerpoint/2010/main" val="20368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81CA-B8B6-419C-8847-7E6676B7A1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47303B-28D0-495C-88D2-B19C134A8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9FB20E-7D55-44FA-BFFE-B4C3876A3A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672BAF-4437-44E9-A2D4-CAC37E4CF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CFA0FB-88F0-47CE-A4CE-298B32D285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91E0F0-97FE-41CC-B100-DE9CB0B49E99}"/>
              </a:ext>
            </a:extLst>
          </p:cNvPr>
          <p:cNvSpPr>
            <a:spLocks noGrp="1"/>
          </p:cNvSpPr>
          <p:nvPr>
            <p:ph type="dt" sz="half" idx="10"/>
          </p:nvPr>
        </p:nvSpPr>
        <p:spPr/>
        <p:txBody>
          <a:bodyPr/>
          <a:lstStyle/>
          <a:p>
            <a:fld id="{7A446857-B8A2-4E03-8DF6-D98A3BC3B265}" type="datetimeFigureOut">
              <a:rPr lang="en-US" smtClean="0"/>
              <a:t>1/2/2024</a:t>
            </a:fld>
            <a:endParaRPr lang="en-US"/>
          </a:p>
        </p:txBody>
      </p:sp>
      <p:sp>
        <p:nvSpPr>
          <p:cNvPr id="8" name="Footer Placeholder 7">
            <a:extLst>
              <a:ext uri="{FF2B5EF4-FFF2-40B4-BE49-F238E27FC236}">
                <a16:creationId xmlns:a16="http://schemas.microsoft.com/office/drawing/2014/main" id="{EF4B940C-702B-4099-BEB9-E38F7D4772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333DBC-E6EC-4157-9E4A-C3818D959283}"/>
              </a:ext>
            </a:extLst>
          </p:cNvPr>
          <p:cNvSpPr>
            <a:spLocks noGrp="1"/>
          </p:cNvSpPr>
          <p:nvPr>
            <p:ph type="sldNum" sz="quarter" idx="12"/>
          </p:nvPr>
        </p:nvSpPr>
        <p:spPr/>
        <p:txBody>
          <a:bodyPr/>
          <a:lstStyle/>
          <a:p>
            <a:fld id="{0523A60A-7DE0-417D-AEBB-CEAD165273DD}" type="slidenum">
              <a:rPr lang="en-US" smtClean="0"/>
              <a:t>‹#›</a:t>
            </a:fld>
            <a:endParaRPr lang="en-US"/>
          </a:p>
        </p:txBody>
      </p:sp>
    </p:spTree>
    <p:extLst>
      <p:ext uri="{BB962C8B-B14F-4D97-AF65-F5344CB8AC3E}">
        <p14:creationId xmlns:p14="http://schemas.microsoft.com/office/powerpoint/2010/main" val="143726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2B20-2F02-4F71-9280-5478D11EFF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73AB82-9DC6-4CB1-8317-6C2773D0EC48}"/>
              </a:ext>
            </a:extLst>
          </p:cNvPr>
          <p:cNvSpPr>
            <a:spLocks noGrp="1"/>
          </p:cNvSpPr>
          <p:nvPr>
            <p:ph type="dt" sz="half" idx="10"/>
          </p:nvPr>
        </p:nvSpPr>
        <p:spPr/>
        <p:txBody>
          <a:bodyPr/>
          <a:lstStyle/>
          <a:p>
            <a:fld id="{7A446857-B8A2-4E03-8DF6-D98A3BC3B265}" type="datetimeFigureOut">
              <a:rPr lang="en-US" smtClean="0"/>
              <a:t>1/2/2024</a:t>
            </a:fld>
            <a:endParaRPr lang="en-US"/>
          </a:p>
        </p:txBody>
      </p:sp>
      <p:sp>
        <p:nvSpPr>
          <p:cNvPr id="4" name="Footer Placeholder 3">
            <a:extLst>
              <a:ext uri="{FF2B5EF4-FFF2-40B4-BE49-F238E27FC236}">
                <a16:creationId xmlns:a16="http://schemas.microsoft.com/office/drawing/2014/main" id="{AE3CCCF2-B4AF-4730-BFDB-8EF8C98D51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DC0B9F-FE2B-4A8C-B0B0-EBC65F5754EB}"/>
              </a:ext>
            </a:extLst>
          </p:cNvPr>
          <p:cNvSpPr>
            <a:spLocks noGrp="1"/>
          </p:cNvSpPr>
          <p:nvPr>
            <p:ph type="sldNum" sz="quarter" idx="12"/>
          </p:nvPr>
        </p:nvSpPr>
        <p:spPr/>
        <p:txBody>
          <a:bodyPr/>
          <a:lstStyle/>
          <a:p>
            <a:fld id="{0523A60A-7DE0-417D-AEBB-CEAD165273DD}" type="slidenum">
              <a:rPr lang="en-US" smtClean="0"/>
              <a:t>‹#›</a:t>
            </a:fld>
            <a:endParaRPr lang="en-US"/>
          </a:p>
        </p:txBody>
      </p:sp>
    </p:spTree>
    <p:extLst>
      <p:ext uri="{BB962C8B-B14F-4D97-AF65-F5344CB8AC3E}">
        <p14:creationId xmlns:p14="http://schemas.microsoft.com/office/powerpoint/2010/main" val="306598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5A6113-BA5B-4D3B-9061-838662CA9286}"/>
              </a:ext>
            </a:extLst>
          </p:cNvPr>
          <p:cNvSpPr>
            <a:spLocks noGrp="1"/>
          </p:cNvSpPr>
          <p:nvPr>
            <p:ph type="dt" sz="half" idx="10"/>
          </p:nvPr>
        </p:nvSpPr>
        <p:spPr/>
        <p:txBody>
          <a:bodyPr/>
          <a:lstStyle/>
          <a:p>
            <a:fld id="{7A446857-B8A2-4E03-8DF6-D98A3BC3B265}" type="datetimeFigureOut">
              <a:rPr lang="en-US" smtClean="0"/>
              <a:t>1/2/2024</a:t>
            </a:fld>
            <a:endParaRPr lang="en-US"/>
          </a:p>
        </p:txBody>
      </p:sp>
      <p:sp>
        <p:nvSpPr>
          <p:cNvPr id="3" name="Footer Placeholder 2">
            <a:extLst>
              <a:ext uri="{FF2B5EF4-FFF2-40B4-BE49-F238E27FC236}">
                <a16:creationId xmlns:a16="http://schemas.microsoft.com/office/drawing/2014/main" id="{096AAD77-1A26-4B6A-AEA4-B523EE751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FC097B-41B0-46A5-B008-2670150FDFA8}"/>
              </a:ext>
            </a:extLst>
          </p:cNvPr>
          <p:cNvSpPr>
            <a:spLocks noGrp="1"/>
          </p:cNvSpPr>
          <p:nvPr>
            <p:ph type="sldNum" sz="quarter" idx="12"/>
          </p:nvPr>
        </p:nvSpPr>
        <p:spPr/>
        <p:txBody>
          <a:bodyPr/>
          <a:lstStyle/>
          <a:p>
            <a:fld id="{0523A60A-7DE0-417D-AEBB-CEAD165273DD}" type="slidenum">
              <a:rPr lang="en-US" smtClean="0"/>
              <a:t>‹#›</a:t>
            </a:fld>
            <a:endParaRPr lang="en-US"/>
          </a:p>
        </p:txBody>
      </p:sp>
    </p:spTree>
    <p:extLst>
      <p:ext uri="{BB962C8B-B14F-4D97-AF65-F5344CB8AC3E}">
        <p14:creationId xmlns:p14="http://schemas.microsoft.com/office/powerpoint/2010/main" val="780712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97C6-1EC9-450A-8250-2CD78FF86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95F51D-C9A9-45B4-A303-3F2C6D802C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DC815E-53FD-4462-8474-D682109A6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FF5D6D-27FB-4669-9B61-F40011086925}"/>
              </a:ext>
            </a:extLst>
          </p:cNvPr>
          <p:cNvSpPr>
            <a:spLocks noGrp="1"/>
          </p:cNvSpPr>
          <p:nvPr>
            <p:ph type="dt" sz="half" idx="10"/>
          </p:nvPr>
        </p:nvSpPr>
        <p:spPr/>
        <p:txBody>
          <a:bodyPr/>
          <a:lstStyle/>
          <a:p>
            <a:fld id="{7A446857-B8A2-4E03-8DF6-D98A3BC3B265}" type="datetimeFigureOut">
              <a:rPr lang="en-US" smtClean="0"/>
              <a:t>1/2/2024</a:t>
            </a:fld>
            <a:endParaRPr lang="en-US"/>
          </a:p>
        </p:txBody>
      </p:sp>
      <p:sp>
        <p:nvSpPr>
          <p:cNvPr id="6" name="Footer Placeholder 5">
            <a:extLst>
              <a:ext uri="{FF2B5EF4-FFF2-40B4-BE49-F238E27FC236}">
                <a16:creationId xmlns:a16="http://schemas.microsoft.com/office/drawing/2014/main" id="{9FB1DBB9-868A-48ED-8AFB-C81E75F1AF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77374-1087-4649-8AC4-2DCCE0C7A0B6}"/>
              </a:ext>
            </a:extLst>
          </p:cNvPr>
          <p:cNvSpPr>
            <a:spLocks noGrp="1"/>
          </p:cNvSpPr>
          <p:nvPr>
            <p:ph type="sldNum" sz="quarter" idx="12"/>
          </p:nvPr>
        </p:nvSpPr>
        <p:spPr/>
        <p:txBody>
          <a:bodyPr/>
          <a:lstStyle/>
          <a:p>
            <a:fld id="{0523A60A-7DE0-417D-AEBB-CEAD165273DD}" type="slidenum">
              <a:rPr lang="en-US" smtClean="0"/>
              <a:t>‹#›</a:t>
            </a:fld>
            <a:endParaRPr lang="en-US"/>
          </a:p>
        </p:txBody>
      </p:sp>
    </p:spTree>
    <p:extLst>
      <p:ext uri="{BB962C8B-B14F-4D97-AF65-F5344CB8AC3E}">
        <p14:creationId xmlns:p14="http://schemas.microsoft.com/office/powerpoint/2010/main" val="2912554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D643-02A9-4E81-B2CF-205F64558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7577F9-D386-4FF8-A498-139AB76D30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E65EE2-64A8-4DCC-B66D-91FD6B77F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4AB868-78FD-4DB2-8AAD-1ADF00A6AB97}"/>
              </a:ext>
            </a:extLst>
          </p:cNvPr>
          <p:cNvSpPr>
            <a:spLocks noGrp="1"/>
          </p:cNvSpPr>
          <p:nvPr>
            <p:ph type="dt" sz="half" idx="10"/>
          </p:nvPr>
        </p:nvSpPr>
        <p:spPr/>
        <p:txBody>
          <a:bodyPr/>
          <a:lstStyle/>
          <a:p>
            <a:fld id="{7A446857-B8A2-4E03-8DF6-D98A3BC3B265}" type="datetimeFigureOut">
              <a:rPr lang="en-US" smtClean="0"/>
              <a:t>1/2/2024</a:t>
            </a:fld>
            <a:endParaRPr lang="en-US"/>
          </a:p>
        </p:txBody>
      </p:sp>
      <p:sp>
        <p:nvSpPr>
          <p:cNvPr id="6" name="Footer Placeholder 5">
            <a:extLst>
              <a:ext uri="{FF2B5EF4-FFF2-40B4-BE49-F238E27FC236}">
                <a16:creationId xmlns:a16="http://schemas.microsoft.com/office/drawing/2014/main" id="{50AC5E74-1E2C-4DB7-AC3F-40F327BE68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51BB5-23BF-46A2-80D8-55ECF5536ECD}"/>
              </a:ext>
            </a:extLst>
          </p:cNvPr>
          <p:cNvSpPr>
            <a:spLocks noGrp="1"/>
          </p:cNvSpPr>
          <p:nvPr>
            <p:ph type="sldNum" sz="quarter" idx="12"/>
          </p:nvPr>
        </p:nvSpPr>
        <p:spPr/>
        <p:txBody>
          <a:bodyPr/>
          <a:lstStyle/>
          <a:p>
            <a:fld id="{0523A60A-7DE0-417D-AEBB-CEAD165273DD}" type="slidenum">
              <a:rPr lang="en-US" smtClean="0"/>
              <a:t>‹#›</a:t>
            </a:fld>
            <a:endParaRPr lang="en-US"/>
          </a:p>
        </p:txBody>
      </p:sp>
    </p:spTree>
    <p:extLst>
      <p:ext uri="{BB962C8B-B14F-4D97-AF65-F5344CB8AC3E}">
        <p14:creationId xmlns:p14="http://schemas.microsoft.com/office/powerpoint/2010/main" val="143246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3744B9-E239-4700-8FC5-C7D3D5AF0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514F3F-89A0-4991-8848-2A36849433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4F0F5-A67F-4208-886C-026465F972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46857-B8A2-4E03-8DF6-D98A3BC3B265}" type="datetimeFigureOut">
              <a:rPr lang="en-US" smtClean="0"/>
              <a:t>1/2/2024</a:t>
            </a:fld>
            <a:endParaRPr lang="en-US"/>
          </a:p>
        </p:txBody>
      </p:sp>
      <p:sp>
        <p:nvSpPr>
          <p:cNvPr id="5" name="Footer Placeholder 4">
            <a:extLst>
              <a:ext uri="{FF2B5EF4-FFF2-40B4-BE49-F238E27FC236}">
                <a16:creationId xmlns:a16="http://schemas.microsoft.com/office/drawing/2014/main" id="{82DA558C-2804-470C-A765-06DE4D590E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07504A-D582-4FD8-B706-1485EDEED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3A60A-7DE0-417D-AEBB-CEAD165273DD}" type="slidenum">
              <a:rPr lang="en-US" smtClean="0"/>
              <a:t>‹#›</a:t>
            </a:fld>
            <a:endParaRPr lang="en-US"/>
          </a:p>
        </p:txBody>
      </p:sp>
    </p:spTree>
    <p:extLst>
      <p:ext uri="{BB962C8B-B14F-4D97-AF65-F5344CB8AC3E}">
        <p14:creationId xmlns:p14="http://schemas.microsoft.com/office/powerpoint/2010/main" val="2843853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1CB6-A92F-4BFF-8D37-D2EAF10880CB}"/>
              </a:ext>
            </a:extLst>
          </p:cNvPr>
          <p:cNvSpPr>
            <a:spLocks noGrp="1"/>
          </p:cNvSpPr>
          <p:nvPr>
            <p:ph type="ctrTitle"/>
          </p:nvPr>
        </p:nvSpPr>
        <p:spPr/>
        <p:txBody>
          <a:bodyPr/>
          <a:lstStyle/>
          <a:p>
            <a:r>
              <a:rPr lang="en-US" dirty="0"/>
              <a:t>Keyword Prompts</a:t>
            </a:r>
          </a:p>
        </p:txBody>
      </p:sp>
      <p:sp>
        <p:nvSpPr>
          <p:cNvPr id="3" name="Subtitle 2">
            <a:extLst>
              <a:ext uri="{FF2B5EF4-FFF2-40B4-BE49-F238E27FC236}">
                <a16:creationId xmlns:a16="http://schemas.microsoft.com/office/drawing/2014/main" id="{322E7003-44D3-45FE-825C-5C84867A3E7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43376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579E-DE59-4DC5-A683-16460A90BF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2E3F0B-2CBA-4756-84DE-CF3433819BAE}"/>
              </a:ext>
            </a:extLst>
          </p:cNvPr>
          <p:cNvSpPr>
            <a:spLocks noGrp="1"/>
          </p:cNvSpPr>
          <p:nvPr>
            <p:ph idx="1"/>
          </p:nvPr>
        </p:nvSpPr>
        <p:spPr/>
        <p:txBody>
          <a:bodyPr/>
          <a:lstStyle/>
          <a:p>
            <a:pPr marL="0" indent="0">
              <a:buNone/>
            </a:pPr>
            <a:r>
              <a:rPr lang="en-US" dirty="0"/>
              <a:t>Create me a list of keywords that will help my business rank on google for SEO. The industry that I'm in is the cleaning industry. The name is "Cleaners Are Us". The location of the Business is in Karachi Pakistan. We provide all types of cleaning services from commercial to house cleaning!</a:t>
            </a:r>
          </a:p>
          <a:p>
            <a:pPr marL="0" indent="0">
              <a:buNone/>
            </a:pPr>
            <a:endParaRPr lang="en-US" dirty="0"/>
          </a:p>
          <a:p>
            <a:pPr marL="0" indent="0">
              <a:buNone/>
            </a:pPr>
            <a:r>
              <a:rPr lang="en-US" dirty="0"/>
              <a:t>Create me a list of keywords that will help my business rank on google for SEO. The industry that I'm in is the clothing industry. The name is "Clothing Forever" We are an online based business and we ship to customers all over the world. We specialize in Hats, Shoes &amp; Belts.</a:t>
            </a:r>
          </a:p>
        </p:txBody>
      </p:sp>
    </p:spTree>
    <p:extLst>
      <p:ext uri="{BB962C8B-B14F-4D97-AF65-F5344CB8AC3E}">
        <p14:creationId xmlns:p14="http://schemas.microsoft.com/office/powerpoint/2010/main" val="3667972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119</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Keyword Prompts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Keyword Prompts</dc:title>
  <dc:creator>Bilal Fattah</dc:creator>
  <cp:lastModifiedBy>Maaz ul Haq</cp:lastModifiedBy>
  <cp:revision>3</cp:revision>
  <dcterms:created xsi:type="dcterms:W3CDTF">2023-10-10T11:57:31Z</dcterms:created>
  <dcterms:modified xsi:type="dcterms:W3CDTF">2024-01-02T08:44:39Z</dcterms:modified>
</cp:coreProperties>
</file>