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B2757D0-BF20-463B-8CDB-8FD1C14C83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91F9999-3730-4BCB-98A2-2FAC31C39C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2501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57D0-BF20-463B-8CDB-8FD1C14C83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9999-3730-4BCB-98A2-2FAC31C3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25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57D0-BF20-463B-8CDB-8FD1C14C83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9999-3730-4BCB-98A2-2FAC31C3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5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57D0-BF20-463B-8CDB-8FD1C14C83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9999-3730-4BCB-98A2-2FAC31C3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2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57D0-BF20-463B-8CDB-8FD1C14C83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9999-3730-4BCB-98A2-2FAC31C39C0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194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57D0-BF20-463B-8CDB-8FD1C14C83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9999-3730-4BCB-98A2-2FAC31C3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57D0-BF20-463B-8CDB-8FD1C14C83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9999-3730-4BCB-98A2-2FAC31C3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61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57D0-BF20-463B-8CDB-8FD1C14C83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9999-3730-4BCB-98A2-2FAC31C3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4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57D0-BF20-463B-8CDB-8FD1C14C83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9999-3730-4BCB-98A2-2FAC31C3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57D0-BF20-463B-8CDB-8FD1C14C83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9999-3730-4BCB-98A2-2FAC31C3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9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57D0-BF20-463B-8CDB-8FD1C14C83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F9999-3730-4BCB-98A2-2FAC31C3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1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B2757D0-BF20-463B-8CDB-8FD1C14C837E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1F9999-3730-4BCB-98A2-2FAC31C39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4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bc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15FC-3661-41F8-9980-44E3568BB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 Page SEO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C4CB7-45C5-4DB0-B9CF-C69C344A4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1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A4E9-2E8A-4E48-AB16-F0E4BB7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 On-Page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F04E-14EF-4F54-B3BC-8A54A715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Include keyword in URL</a:t>
            </a: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Website link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Use short URL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Put keyword in front of title tag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Pages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 tag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 use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Use keyword once in 150 words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Content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150 words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important that keyword must be used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Use your keyword in h1, h2, h3 Tags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h1, h2.h3 tags must be used in your web pages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32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FB46-965D-4A23-92E0-F1A21F3B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6E15F-D419-463D-9465-DA3E8D652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6)Optimize images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rename as yours keyword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used keyword in Alt attribute of image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size must be less than 100kb not mb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</a:t>
            </a:r>
            <a:r>
              <a:rPr lang="en-US" sz="2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properties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 Internal links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Article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 to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home page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home page to link to those post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8) External links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Another websites link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 –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business link to Islamabad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 to media page of Islamabad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9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8535-5FF4-47C3-A0F3-B663D412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How to use SEO of HTML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10E62-167A-4A09-9C1D-0E129FAB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&lt;title&gt; &lt;/title&gt;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&lt;meta name= ”description” content =” “&gt;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&lt;meta name=”keyword” content=””&gt;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&lt;meta name =”author” content =”website name”&gt;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1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149A-9379-4793-A9AE-8B69CFB8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keyword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EC28A-E3A7-4A10-9E10-2906EB5A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easily keyword find in this website..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keywordShitter.com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keywordeverwhere.com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32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F50C-AE3A-40C7-A830-2534FC9D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Search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21D43-0C52-46F4-AB60-AEC72655E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42052"/>
            <a:ext cx="8595360" cy="4351337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Search Console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 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https://abc.com</a:t>
            </a:r>
            <a:endParaRPr lang="en-US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m.abc.com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academy.abc.com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verification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DNS 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prefix</a:t>
            </a:r>
            <a:endParaRPr lang="en-US" sz="2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abc.com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abc.com/a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7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95AD-FE53-495A-A6CD-406A5DEE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4226-9F58-4119-BC91-363891E6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use both method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Domain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abc.com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academy.abc.com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prefix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abc.com/Services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16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EBB2-D0F0-43B7-8B37-6AE1C95FE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E74EB3-EDE0-4299-8235-5BB45DBA2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9618" y="2199861"/>
            <a:ext cx="6933303" cy="3432313"/>
          </a:xfrm>
        </p:spPr>
      </p:pic>
    </p:spTree>
    <p:extLst>
      <p:ext uri="{BB962C8B-B14F-4D97-AF65-F5344CB8AC3E}">
        <p14:creationId xmlns:p14="http://schemas.microsoft.com/office/powerpoint/2010/main" val="235916131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290</TotalTime>
  <Words>283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Schoolbook</vt:lpstr>
      <vt:lpstr>Wingdings 2</vt:lpstr>
      <vt:lpstr>View</vt:lpstr>
      <vt:lpstr>On Page SEO</vt:lpstr>
      <vt:lpstr>Important to On-Page SEO</vt:lpstr>
      <vt:lpstr>Continue…</vt:lpstr>
      <vt:lpstr> How to use SEO of HTML website</vt:lpstr>
      <vt:lpstr> keyword Research</vt:lpstr>
      <vt:lpstr>Google Search Console</vt:lpstr>
      <vt:lpstr>Continue..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Page SEO</dc:title>
  <dc:creator>Maham Hussain</dc:creator>
  <cp:lastModifiedBy>Maaz ul Haq</cp:lastModifiedBy>
  <cp:revision>6</cp:revision>
  <dcterms:created xsi:type="dcterms:W3CDTF">2023-05-26T09:07:17Z</dcterms:created>
  <dcterms:modified xsi:type="dcterms:W3CDTF">2023-06-23T11:30:01Z</dcterms:modified>
</cp:coreProperties>
</file>