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69942-06B6-482B-B72D-6F36AE140F36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1B109-29FA-42D4-82EA-92BB6F44AA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1B109-29FA-42D4-82EA-92BB6F44AA35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2DE3933E-FA98-44BC-BC9C-B20259F1AC31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26113DFF-B91A-4811-B449-9DA70D1A3F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80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933E-FA98-44BC-BC9C-B20259F1AC31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3DFF-B91A-4811-B449-9DA70D1A3F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5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933E-FA98-44BC-BC9C-B20259F1AC31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3DFF-B91A-4811-B449-9DA70D1A3F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5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933E-FA98-44BC-BC9C-B20259F1AC31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3DFF-B91A-4811-B449-9DA70D1A3F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8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933E-FA98-44BC-BC9C-B20259F1AC31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3DFF-B91A-4811-B449-9DA70D1A3F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640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933E-FA98-44BC-BC9C-B20259F1AC31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3DFF-B91A-4811-B449-9DA70D1A3F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9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933E-FA98-44BC-BC9C-B20259F1AC31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3DFF-B91A-4811-B449-9DA70D1A3F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933E-FA98-44BC-BC9C-B20259F1AC31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3DFF-B91A-4811-B449-9DA70D1A3F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2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933E-FA98-44BC-BC9C-B20259F1AC31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3DFF-B91A-4811-B449-9DA70D1A3F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933E-FA98-44BC-BC9C-B20259F1AC31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3DFF-B91A-4811-B449-9DA70D1A3F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1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3933E-FA98-44BC-BC9C-B20259F1AC31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3DFF-B91A-4811-B449-9DA70D1A3F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9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DE3933E-FA98-44BC-BC9C-B20259F1AC31}" type="datetimeFigureOut">
              <a:rPr lang="en-US" smtClean="0"/>
              <a:pPr/>
              <a:t>6/27/2023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6113DFF-B91A-4811-B449-9DA70D1A3F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1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8229600" cy="2590800"/>
          </a:xfrm>
        </p:spPr>
        <p:txBody>
          <a:bodyPr>
            <a:normAutofit/>
          </a:bodyPr>
          <a:lstStyle/>
          <a:p>
            <a:r>
              <a:rPr lang="en-US" dirty="0"/>
              <a:t>Search Engine Optimization (SEO)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733800"/>
            <a:ext cx="7854696" cy="124733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SEO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0"/>
            <a:ext cx="6446520" cy="4351337"/>
          </a:xfrm>
        </p:spPr>
        <p:txBody>
          <a:bodyPr/>
          <a:lstStyle/>
          <a:p>
            <a:pPr>
              <a:buNone/>
            </a:pPr>
            <a:r>
              <a:rPr lang="en-US" dirty="0"/>
              <a:t>1- Fasting Loading website</a:t>
            </a:r>
          </a:p>
          <a:p>
            <a:pPr>
              <a:buNone/>
            </a:pPr>
            <a:r>
              <a:rPr lang="en-US" dirty="0"/>
              <a:t>2-Responsive website</a:t>
            </a:r>
          </a:p>
          <a:p>
            <a:pPr>
              <a:buNone/>
            </a:pPr>
            <a:r>
              <a:rPr lang="en-US" dirty="0"/>
              <a:t>3-User friendly content</a:t>
            </a:r>
          </a:p>
          <a:p>
            <a:pPr>
              <a:buNone/>
            </a:pPr>
            <a:r>
              <a:rPr lang="en-US" dirty="0"/>
              <a:t>4-Inbound linking</a:t>
            </a:r>
          </a:p>
          <a:p>
            <a:pPr>
              <a:buNone/>
            </a:pPr>
            <a:r>
              <a:rPr lang="en-US" dirty="0"/>
              <a:t>5-Outbound linking</a:t>
            </a:r>
          </a:p>
          <a:p>
            <a:pPr>
              <a:buNone/>
            </a:pPr>
            <a:r>
              <a:rPr lang="en-US" dirty="0"/>
              <a:t>6-Social Media signal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 Related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Freelancing</a:t>
            </a:r>
          </a:p>
          <a:p>
            <a:r>
              <a:rPr lang="en-US" dirty="0"/>
              <a:t>Top search result</a:t>
            </a:r>
          </a:p>
          <a:p>
            <a:r>
              <a:rPr lang="en-US" dirty="0"/>
              <a:t>Up work success stories</a:t>
            </a:r>
          </a:p>
          <a:p>
            <a:r>
              <a:rPr lang="en-US" dirty="0"/>
              <a:t>Google top 10 result rank</a:t>
            </a:r>
          </a:p>
          <a:p>
            <a:r>
              <a:rPr lang="en-US" dirty="0"/>
              <a:t>On Page SEO </a:t>
            </a:r>
            <a:r>
              <a:rPr lang="en-US" dirty="0">
                <a:sym typeface="Wingdings" pitchFamily="2" charset="2"/>
              </a:rPr>
              <a:t>Content</a:t>
            </a:r>
          </a:p>
          <a:p>
            <a:r>
              <a:rPr lang="en-US" dirty="0">
                <a:sym typeface="Wingdings" pitchFamily="2" charset="2"/>
              </a:rPr>
              <a:t>OFF page SEO outside website link</a:t>
            </a:r>
          </a:p>
          <a:p>
            <a:r>
              <a:rPr lang="en-US" dirty="0">
                <a:sym typeface="Wingdings" pitchFamily="2" charset="2"/>
              </a:rPr>
              <a:t>Technical SEO  speed , load ,responsiveness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Marketing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Paid advertisement</a:t>
            </a:r>
          </a:p>
          <a:p>
            <a:r>
              <a:rPr lang="en-US" dirty="0"/>
              <a:t>Paid marketing </a:t>
            </a:r>
          </a:p>
          <a:p>
            <a:r>
              <a:rPr lang="en-US" dirty="0"/>
              <a:t>Organic (SEO) </a:t>
            </a:r>
            <a:r>
              <a:rPr lang="en-US" dirty="0">
                <a:sym typeface="Wingdings" pitchFamily="2" charset="2"/>
              </a:rPr>
              <a:t> free business related keyword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C8FD3-A22B-4866-8061-D54889F7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Intend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1830-99AA-404C-BE71-DC5D03781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keyword intend?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the keyword in google search.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Freelancing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 freelancing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freelancing skill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freelancing skill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1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56A1-8D32-4317-AA2B-1D70E4AE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313688"/>
          </a:xfrm>
        </p:spPr>
        <p:txBody>
          <a:bodyPr>
            <a:normAutofit/>
          </a:bodyPr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79AEA-1F43-4C3C-97FD-3D616FFDB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Using short term vs long term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 tale keywords 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freelancing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tale keywords  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freelancing?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65C3-20F8-42A6-9CB1-DC23E2BB8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Authority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8748A-BF8C-4831-A260-1ACDE6EEF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 Authority large (large website focus on short term keyword)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Medium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Huff post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Entrepreneur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 Pakistani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565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21AC-D100-4A34-8FBC-5FF5A0ED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and Long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E1944-DD0D-443F-A881-5F03410EF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Short keyword (large websites)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 marketing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Freelancing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288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 keyword (medium websites)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digital marketing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freelancing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1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19100"/>
            <a:ext cx="8229600" cy="1143000"/>
          </a:xfrm>
        </p:spPr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7620000" cy="49149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What is SEO ?</a:t>
            </a:r>
          </a:p>
          <a:p>
            <a:pPr>
              <a:buNone/>
            </a:pPr>
            <a:r>
              <a:rPr lang="en-US" dirty="0"/>
              <a:t>It is believed that SEO was invented in 1991. Around this time first website was created.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b="1" dirty="0"/>
              <a:t>in 1991</a:t>
            </a:r>
          </a:p>
          <a:p>
            <a:pPr>
              <a:buNone/>
            </a:pPr>
            <a:r>
              <a:rPr lang="en-US" dirty="0"/>
              <a:t>                </a:t>
            </a:r>
          </a:p>
          <a:p>
            <a:pPr>
              <a:buNone/>
            </a:pPr>
            <a:r>
              <a:rPr lang="en-US" b="1" dirty="0"/>
              <a:t>Need of Structure and Accessibility Started</a:t>
            </a:r>
          </a:p>
          <a:p>
            <a:pPr>
              <a:buNone/>
            </a:pPr>
            <a:r>
              <a:rPr lang="en-US" b="1" dirty="0"/>
              <a:t>    </a:t>
            </a:r>
          </a:p>
          <a:p>
            <a:pPr>
              <a:buNone/>
            </a:pPr>
            <a:r>
              <a:rPr lang="en-US" dirty="0"/>
              <a:t>              </a:t>
            </a:r>
          </a:p>
          <a:p>
            <a:pPr>
              <a:buNone/>
            </a:pPr>
            <a:r>
              <a:rPr lang="en-US" dirty="0"/>
              <a:t>              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1639094" y="366677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1917895" y="4267200"/>
            <a:ext cx="0" cy="495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91418" y="4876800"/>
            <a:ext cx="1828800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143500"/>
            <a:ext cx="13716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  </a:t>
            </a:r>
          </a:p>
        </p:txBody>
      </p:sp>
      <p:sp>
        <p:nvSpPr>
          <p:cNvPr id="12" name="Oval 11"/>
          <p:cNvSpPr/>
          <p:nvPr/>
        </p:nvSpPr>
        <p:spPr>
          <a:xfrm>
            <a:off x="2363373" y="5181600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rot="16200000" flipH="1">
            <a:off x="2477087" y="5391150"/>
            <a:ext cx="152400" cy="76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1728189" y="6038056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91418" y="6286500"/>
            <a:ext cx="18288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Yahoo came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SEO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sz="2400" dirty="0"/>
              <a:t>Google saw the opportunity, and started working on algorithms those were giving values to quality, relevant content etc.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SEO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b="1" dirty="0"/>
              <a:t>   </a:t>
            </a:r>
          </a:p>
          <a:p>
            <a:pPr algn="just">
              <a:buNone/>
            </a:pPr>
            <a:r>
              <a:rPr lang="en-US" b="1" dirty="0"/>
              <a:t>	</a:t>
            </a:r>
            <a:r>
              <a:rPr lang="en-US" sz="2000" b="1" dirty="0"/>
              <a:t>Search engine optimization (SEO) is the practice of increasing the number and quality of visitors to a website by improving rankings in the algorithmic search engine results.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3268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		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is SEO?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Multiple Websites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Content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Multiple Niche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The real SEO started in year 1996 when LARRY PAGE and BRIN started building most successful search engine till today.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b="1" dirty="0">
                <a:solidFill>
                  <a:schemeClr val="accent1"/>
                </a:solidFill>
              </a:rPr>
              <a:t>first search engine </a:t>
            </a:r>
            <a:r>
              <a:rPr lang="en-US" b="1" dirty="0">
                <a:solidFill>
                  <a:schemeClr val="accent1"/>
                </a:solidFill>
                <a:sym typeface="Wingdings" pitchFamily="2" charset="2"/>
              </a:rPr>
              <a:t>Back rule Google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On Page SEO :  relates to the content on your website.</a:t>
            </a:r>
          </a:p>
          <a:p>
            <a:pPr marL="514350" indent="-514350">
              <a:buAutoNum type="arabicParenR"/>
            </a:pPr>
            <a:r>
              <a:rPr lang="en-US" dirty="0"/>
              <a:t>OFF Page SEO: techniques help strengthen the influence and relationship your website has with other websites.(back links)</a:t>
            </a:r>
          </a:p>
          <a:p>
            <a:pPr marL="514350" indent="-514350">
              <a:buAutoNum type="arabicParenR"/>
            </a:pPr>
            <a:r>
              <a:rPr lang="en-US" dirty="0"/>
              <a:t>Technical SEO: relates to non-content elements of your websites. (page speed)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on-page SEO?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overviews</a:t>
            </a:r>
          </a:p>
          <a:p>
            <a:r>
              <a:rPr lang="en-US" dirty="0"/>
              <a:t>On page SEO of all the elements of SEO you can control best</a:t>
            </a:r>
          </a:p>
          <a:p>
            <a:pPr>
              <a:buNone/>
            </a:pPr>
            <a:r>
              <a:rPr lang="en-US" dirty="0"/>
              <a:t>				When to do?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page SEO should be done even if you rank #1 in the search results because SEO is an ongoing process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33600" y="4343400"/>
            <a:ext cx="1981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One time Setup</a:t>
            </a:r>
          </a:p>
        </p:txBody>
      </p:sp>
      <p:sp>
        <p:nvSpPr>
          <p:cNvPr id="9" name="Rectangle 8"/>
          <p:cNvSpPr/>
          <p:nvPr/>
        </p:nvSpPr>
        <p:spPr>
          <a:xfrm>
            <a:off x="4419600" y="4343400"/>
            <a:ext cx="1981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Once in a while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962400" y="3886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95600" y="41148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2743200" y="4267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191000" y="41148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5334000" y="42672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On-Page Factors , which do have direct or indirect ranking effects.</a:t>
            </a:r>
          </a:p>
          <a:p>
            <a:pPr>
              <a:buNone/>
            </a:pPr>
            <a:r>
              <a:rPr lang="en-US" dirty="0"/>
              <a:t>1- website should be scrollable</a:t>
            </a:r>
          </a:p>
          <a:p>
            <a:pPr>
              <a:buNone/>
            </a:pPr>
            <a:r>
              <a:rPr lang="en-US" dirty="0"/>
              <a:t>2- user friendly URLs</a:t>
            </a:r>
          </a:p>
          <a:p>
            <a:pPr>
              <a:buNone/>
            </a:pPr>
            <a:r>
              <a:rPr lang="en-US" dirty="0"/>
              <a:t>3-well targeted content</a:t>
            </a:r>
          </a:p>
          <a:p>
            <a:pPr>
              <a:buNone/>
            </a:pPr>
            <a:r>
              <a:rPr lang="en-US" dirty="0"/>
              <a:t>4-keyword optimization</a:t>
            </a:r>
          </a:p>
          <a:p>
            <a:pPr>
              <a:buNone/>
            </a:pPr>
            <a:r>
              <a:rPr lang="en-US" dirty="0"/>
              <a:t>5- website optimization</a:t>
            </a:r>
          </a:p>
          <a:p>
            <a:pPr>
              <a:buNone/>
            </a:pPr>
            <a:r>
              <a:rPr lang="en-US" dirty="0"/>
              <a:t>6-HTTPs</a:t>
            </a:r>
          </a:p>
          <a:p>
            <a:pPr>
              <a:buNone/>
            </a:pPr>
            <a:r>
              <a:rPr lang="en-US" dirty="0"/>
              <a:t>7-Image optimization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8- Readability and UX</a:t>
            </a:r>
          </a:p>
          <a:p>
            <a:pPr>
              <a:buNone/>
            </a:pPr>
            <a:r>
              <a:rPr lang="en-US" dirty="0"/>
              <a:t>9-CTR (check to rate)</a:t>
            </a:r>
          </a:p>
          <a:p>
            <a:pPr>
              <a:buNone/>
            </a:pPr>
            <a:r>
              <a:rPr lang="en-US" dirty="0"/>
              <a:t>Ctr = clicks/impressions*100</a:t>
            </a:r>
          </a:p>
          <a:p>
            <a:pPr>
              <a:buNone/>
            </a:pPr>
            <a:r>
              <a:rPr lang="en-US" dirty="0"/>
              <a:t>4/10*100 = 40%</a:t>
            </a:r>
          </a:p>
          <a:p>
            <a:pPr>
              <a:buNone/>
            </a:pPr>
            <a:r>
              <a:rPr lang="en-US" dirty="0"/>
              <a:t>10-mobile friendliness</a:t>
            </a:r>
          </a:p>
          <a:p>
            <a:pPr>
              <a:buNone/>
            </a:pPr>
            <a:r>
              <a:rPr lang="en-US" dirty="0"/>
              <a:t>11-Quality outbound links</a:t>
            </a:r>
          </a:p>
          <a:p>
            <a:pPr>
              <a:buNone/>
            </a:pPr>
            <a:r>
              <a:rPr lang="en-US" dirty="0"/>
              <a:t>12-websites structure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297</TotalTime>
  <Words>399</Words>
  <Application>Microsoft Office PowerPoint</Application>
  <PresentationFormat>On-screen Show (4:3)</PresentationFormat>
  <Paragraphs>105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Schoolbook</vt:lpstr>
      <vt:lpstr>Symbol</vt:lpstr>
      <vt:lpstr>Wingdings 2</vt:lpstr>
      <vt:lpstr>View</vt:lpstr>
      <vt:lpstr>Search Engine Optimization (SEO)</vt:lpstr>
      <vt:lpstr>Introduction:</vt:lpstr>
      <vt:lpstr>SEO Evolution</vt:lpstr>
      <vt:lpstr>Definition Of SEO</vt:lpstr>
      <vt:lpstr>                              What is SEO?</vt:lpstr>
      <vt:lpstr>Types Of SEO</vt:lpstr>
      <vt:lpstr>What is on-page SEO?</vt:lpstr>
      <vt:lpstr>Factors</vt:lpstr>
      <vt:lpstr>Continue..</vt:lpstr>
      <vt:lpstr> SEO Importance</vt:lpstr>
      <vt:lpstr>Business  Related keywords</vt:lpstr>
      <vt:lpstr>Digital Marketing</vt:lpstr>
      <vt:lpstr>Keyword Intend</vt:lpstr>
      <vt:lpstr>keywords</vt:lpstr>
      <vt:lpstr>Domain Authority</vt:lpstr>
      <vt:lpstr>Short and Long keywords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 Optimization (SEO)</dc:title>
  <dc:creator>wajhi</dc:creator>
  <cp:lastModifiedBy>Maaz ul Haq</cp:lastModifiedBy>
  <cp:revision>21</cp:revision>
  <dcterms:created xsi:type="dcterms:W3CDTF">2023-04-23T21:16:20Z</dcterms:created>
  <dcterms:modified xsi:type="dcterms:W3CDTF">2023-06-27T14:27:55Z</dcterms:modified>
</cp:coreProperties>
</file>