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FAC0F43-409B-442F-8F74-7EADC5A47B0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811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32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FAC0F43-409B-442F-8F74-7EADC5A47B0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8253-78FA-4198-AA81-7323317EB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43C30-DD2E-4DB4-9E20-E878A1843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5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458D1-FFC8-4BAB-840D-482493012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775" y="1996281"/>
            <a:ext cx="4026176" cy="4095750"/>
          </a:xfrm>
        </p:spPr>
      </p:pic>
    </p:spTree>
    <p:extLst>
      <p:ext uri="{BB962C8B-B14F-4D97-AF65-F5344CB8AC3E}">
        <p14:creationId xmlns:p14="http://schemas.microsoft.com/office/powerpoint/2010/main" val="230945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6EDE-7A2E-4DA4-9DAB-E27C7668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0FEA-8153-426D-922E-C0BB9070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7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C1FC-1155-48C3-B342-212ED6E7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3E00-81C2-4E33-95AD-0B8A687E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 tag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”….” alt= “digital marketing” style=”margin-left: -7px” class=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-responsive”&gt;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 reader can read the image text in alt attribute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5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00E5-6845-45F5-9918-78A29310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93EB-D18C-45DC-9EF4-C80A8312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 and Resize Photos and lazy-Load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size less than 100KB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 Image website name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the Compress Image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 jpeg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compressor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33D-819C-4483-8C81-C77AFBC6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2329-3347-42BB-8A17-29A51D98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images compress </a:t>
            </a:r>
          </a:p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Plugins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WP-Optimize-Cache, Clean, Compress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WP-Optimize-Cache, Clean, Compress.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installed plugin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 images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automatically newly added images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image quality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range set in mid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upload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compress the selected images </a:t>
            </a:r>
          </a:p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Smush-Lazy Load Images, Optimize and Compress Images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 load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 loading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enable lazy load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free tool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Plugin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Smush- Lazy Load Images, Optimize and Compress Images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bulk smush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bulk smush now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changes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 load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media types , display and animation , fade In , Spinner , Placeholder  )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 and delay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changes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want to remove the lazy 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Deactivate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0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7971-B86C-494F-842C-6448A3E0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and External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D1D8-AF8F-4118-A2B3-A39A5E7A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 Link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website one page to another page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crawling and better indexing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Naturally link add in your website.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limit how much link attached in single web page.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=”link” title = ”title name “&gt; title name &lt;/a&gt;</a:t>
            </a:r>
          </a:p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links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website page link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9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852B-D03A-4832-A9B0-51E46B9A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6135-2BBF-422E-9484-1349CE08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 SEO tools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 check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Avoid Plagiarism in SEO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Unique/Original Content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LSI Keywords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Article Spinning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R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558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87BF-0BE0-4D22-83EC-3536F0F8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ADC4-D972-42D3-B00D-AC5E3031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 and Checklist</a:t>
            </a:r>
          </a:p>
          <a:p>
            <a:pPr marL="0" indent="0">
              <a:buNone/>
            </a:pPr>
            <a:r>
              <a:rPr lang="en-US" dirty="0"/>
              <a:t>Technical SEO includes improving the technical factors of a website to increase the ranking of its pages in the search engines.</a:t>
            </a:r>
          </a:p>
          <a:p>
            <a:pPr marL="0" indent="0">
              <a:buNone/>
            </a:pPr>
            <a:r>
              <a:rPr lang="en-US" dirty="0"/>
              <a:t>Checklist of Technical SEO</a:t>
            </a:r>
          </a:p>
          <a:p>
            <a:r>
              <a:rPr lang="en-US" b="1" dirty="0"/>
              <a:t>Sitemap .XML :</a:t>
            </a:r>
            <a:r>
              <a:rPr lang="en-US" dirty="0"/>
              <a:t> provide for better search engine crawling.</a:t>
            </a:r>
          </a:p>
          <a:p>
            <a:r>
              <a:rPr lang="en-US" b="1" dirty="0"/>
              <a:t>Sitemap .HTML: </a:t>
            </a:r>
            <a:r>
              <a:rPr lang="en-US" dirty="0"/>
              <a:t>provide  for better user experience </a:t>
            </a:r>
          </a:p>
          <a:p>
            <a:r>
              <a:rPr lang="en-US" b="1" dirty="0"/>
              <a:t>Robots .txt File: </a:t>
            </a:r>
            <a:r>
              <a:rPr lang="en-US" dirty="0"/>
              <a:t>that file we do not want to crawl and do not want to provide index for user.</a:t>
            </a:r>
          </a:p>
          <a:p>
            <a:r>
              <a:rPr lang="en-US" b="1" dirty="0"/>
              <a:t>Page load time: </a:t>
            </a:r>
          </a:p>
          <a:p>
            <a:r>
              <a:rPr lang="en-US" b="1" dirty="0"/>
              <a:t>Optimization of JS and CSS:</a:t>
            </a:r>
          </a:p>
          <a:p>
            <a:pPr marL="342900" indent="-342900">
              <a:buFont typeface="Arial" pitchFamily="34" charset="0"/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9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253F-0555-4C8C-BF4A-1E3B93EA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C3E4-295F-41AC-A916-3EE88364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SSL (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Secure Sockets Layer)</a:t>
            </a:r>
            <a:r>
              <a:rPr lang="en-US" b="1" dirty="0"/>
              <a:t> certificate: </a:t>
            </a:r>
            <a:r>
              <a:rPr lang="en-US" dirty="0"/>
              <a:t>your website is score  (https)</a:t>
            </a:r>
            <a:r>
              <a:rPr lang="en-US" dirty="0">
                <a:sym typeface="Wingdings" panose="05000000000000000000" pitchFamily="2" charset="2"/>
              </a:rPr>
              <a:t>secure</a:t>
            </a:r>
          </a:p>
          <a:p>
            <a:r>
              <a:rPr lang="en-US" b="1" dirty="0">
                <a:sym typeface="Wingdings" panose="05000000000000000000" pitchFamily="2" charset="2"/>
              </a:rPr>
              <a:t>Canonical tag: </a:t>
            </a:r>
            <a:r>
              <a:rPr lang="en-US" dirty="0">
                <a:sym typeface="Wingdings" panose="05000000000000000000" pitchFamily="2" charset="2"/>
              </a:rPr>
              <a:t>if user type( www , https , keyword , website name ) must be show our website .</a:t>
            </a:r>
          </a:p>
          <a:p>
            <a:r>
              <a:rPr lang="en-US" b="1" dirty="0">
                <a:sym typeface="Wingdings" panose="05000000000000000000" pitchFamily="2" charset="2"/>
              </a:rPr>
              <a:t>Redirection (404, 301, 302):</a:t>
            </a:r>
          </a:p>
          <a:p>
            <a:r>
              <a:rPr lang="en-US" b="1" dirty="0">
                <a:sym typeface="Wingdings" panose="05000000000000000000" pitchFamily="2" charset="2"/>
              </a:rPr>
              <a:t>W3C Validation (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World Wide Web Consortium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)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Open Graph Tag </a:t>
            </a:r>
          </a:p>
          <a:p>
            <a:r>
              <a:rPr lang="en-US" b="1" dirty="0">
                <a:sym typeface="Wingdings" panose="05000000000000000000" pitchFamily="2" charset="2"/>
              </a:rPr>
              <a:t>Structured Data </a:t>
            </a:r>
            <a:r>
              <a:rPr lang="en-US" dirty="0">
                <a:sym typeface="Wingdings" panose="05000000000000000000" pitchFamily="2" charset="2"/>
              </a:rPr>
              <a:t>(rating)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F873-5AD2-4A29-AAAA-4E19D8CC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–Site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3BE2-5BB1-469B-BA42-8F33C576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Introduction:</a:t>
            </a:r>
          </a:p>
          <a:p>
            <a:r>
              <a:rPr lang="en-US" dirty="0"/>
              <a:t>A sitemap is a list of your website’s URLs.</a:t>
            </a:r>
          </a:p>
          <a:p>
            <a:r>
              <a:rPr lang="en-US" dirty="0"/>
              <a:t>Its acts as a roadmap to tell search engines what and where content is available.</a:t>
            </a:r>
          </a:p>
          <a:p>
            <a:pPr marL="0" indent="0">
              <a:buNone/>
            </a:pPr>
            <a:r>
              <a:rPr lang="en-US" b="1" dirty="0"/>
              <a:t>1) Crawler</a:t>
            </a:r>
          </a:p>
          <a:p>
            <a:pPr marL="0" indent="0">
              <a:buNone/>
            </a:pPr>
            <a:r>
              <a:rPr lang="en-US" dirty="0"/>
              <a:t>Indexing</a:t>
            </a:r>
          </a:p>
          <a:p>
            <a:pPr marL="0" indent="0">
              <a:buNone/>
            </a:pPr>
            <a:r>
              <a:rPr lang="en-US" dirty="0"/>
              <a:t>Ranking</a:t>
            </a:r>
          </a:p>
          <a:p>
            <a:pPr marL="0" indent="0">
              <a:buNone/>
            </a:pPr>
            <a:r>
              <a:rPr lang="en-US" b="1" dirty="0"/>
              <a:t>2) Audience</a:t>
            </a:r>
          </a:p>
        </p:txBody>
      </p:sp>
    </p:spTree>
    <p:extLst>
      <p:ext uri="{BB962C8B-B14F-4D97-AF65-F5344CB8AC3E}">
        <p14:creationId xmlns:p14="http://schemas.microsoft.com/office/powerpoint/2010/main" val="31554501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92</TotalTime>
  <Words>485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Google Sans</vt:lpstr>
      <vt:lpstr>Symbol</vt:lpstr>
      <vt:lpstr>Wingdings 2</vt:lpstr>
      <vt:lpstr>View</vt:lpstr>
      <vt:lpstr>SEO</vt:lpstr>
      <vt:lpstr>Image Optimization</vt:lpstr>
      <vt:lpstr>Images Compression</vt:lpstr>
      <vt:lpstr>WordPress</vt:lpstr>
      <vt:lpstr>Internal and External Links</vt:lpstr>
      <vt:lpstr>Content Optimization</vt:lpstr>
      <vt:lpstr>Technical SEO</vt:lpstr>
      <vt:lpstr>Continue..</vt:lpstr>
      <vt:lpstr>SEO –Site Maps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</dc:title>
  <dc:creator>Maham Hussain</dc:creator>
  <cp:lastModifiedBy>Maaz ul Haq</cp:lastModifiedBy>
  <cp:revision>3</cp:revision>
  <dcterms:created xsi:type="dcterms:W3CDTF">2023-06-08T09:44:44Z</dcterms:created>
  <dcterms:modified xsi:type="dcterms:W3CDTF">2023-06-21T11:16:20Z</dcterms:modified>
</cp:coreProperties>
</file>