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A97D625-AC75-4A54-BD8D-052AF03354E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EDFB0A2-ADEF-4B3C-BA33-ADF8BFCB50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4120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625-AC75-4A54-BD8D-052AF03354E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B0A2-ADEF-4B3C-BA33-ADF8BFCB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625-AC75-4A54-BD8D-052AF03354E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B0A2-ADEF-4B3C-BA33-ADF8BFCB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8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625-AC75-4A54-BD8D-052AF03354E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B0A2-ADEF-4B3C-BA33-ADF8BFCB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7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625-AC75-4A54-BD8D-052AF03354E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B0A2-ADEF-4B3C-BA33-ADF8BFCB50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1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625-AC75-4A54-BD8D-052AF03354E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B0A2-ADEF-4B3C-BA33-ADF8BFCB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4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625-AC75-4A54-BD8D-052AF03354E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B0A2-ADEF-4B3C-BA33-ADF8BFCB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4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625-AC75-4A54-BD8D-052AF03354E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B0A2-ADEF-4B3C-BA33-ADF8BFCB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3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625-AC75-4A54-BD8D-052AF03354E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B0A2-ADEF-4B3C-BA33-ADF8BFCB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6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625-AC75-4A54-BD8D-052AF03354E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B0A2-ADEF-4B3C-BA33-ADF8BFCB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2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625-AC75-4A54-BD8D-052AF03354E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B0A2-ADEF-4B3C-BA33-ADF8BFCB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1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A97D625-AC75-4A54-BD8D-052AF03354E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EDFB0A2-ADEF-4B3C-BA33-ADF8BFCB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ighervisibility.com/seo/tools/bulk-keyword-generator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sti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19C8-6F84-407A-A351-F8849A8FC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85D2C-F622-497C-81B2-1819C87CF1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4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9481-A20C-458F-89D2-0F6E625C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LSI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F5B97-52EE-426C-87E4-4BFE97C2D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Latent Semantic Indexing keywords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fruit 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Focus intent of searcher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Latent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hidden / unclear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Semantic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Meaning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Indexing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(Google)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5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045-D6F9-44D6-AE13-7CAEF2D0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0580D-A3E9-4550-BB55-77F8D278E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Marketing Training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(main Keyword)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Marketing Course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Internet marketing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Engine Optimization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Social Media optimization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(Related Keyword)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Synonyms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related keywords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29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5C02-701E-464E-97DE-46594DD0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LSI keywords?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8A74-4C08-419A-9BE6-4FF4710D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(SERP)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Keywords.io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LSI Graph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2015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on LSI keywords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6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2199-4342-4B6F-A508-9A6FDB7F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and Plural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B8E4B-1AD7-4FBD-99F8-7842C2AA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Singular and Plural keywords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 and schools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singular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Plural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1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8082-2EA3-4E1C-90A4-973F1192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 For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0BFDD-10BE-4F35-9A97-852BA599C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Marketing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marketing course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marketing training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marketing course in budget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our audience can think?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IT courses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engine course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 cleaning services in Karachi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Cleaning _ services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94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C6AF-B248-416D-919B-56F7AE6B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Points for Keyword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4A09-C5E6-48B8-A641-D5A2F9163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Fashion clothes in Pakistan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LSI (keyword)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 the public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 stream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https://www.wordstream.com/keywords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 Density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SEOREVIEW TOOL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https://www.seoreviewtools.com/keyword-density-checker/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22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36D1-4D1F-41BB-880B-04E25DB2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Keyword Planner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63EDC-9068-4D02-B3B7-D06608D4D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 Research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ads.google.com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 in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 up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 to expert mode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 account without a campaign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0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679C-86BA-46BF-A0E3-A52E096B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F9193-B026-42AA-87AF-9B1962F59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 and setting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keyword planner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Discover new keywords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Seen keyword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Explore IT skill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 locations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English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and search partner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Organic traffic for SEO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low or medium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 file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.csv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comma separated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68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E30E-9C60-42B0-986D-BCA37C4A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Planner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474D-E876-4EF0-9332-163763677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 Research Tools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 specific Keyword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Higher visibility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 SEO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https://www.highervisibility.com/seo/tools/bulk-keyword-generator/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 Suggest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DIY Generator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05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B925-59B9-4C8D-A4AA-779EDD07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Strong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0C69-362C-4E27-95F8-819E334E4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find Choose and use low Competition keywords with high traffic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Selection of Strong Keywords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the repeated keyword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the keyword that volume less than 50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primary keyword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secondary keyword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7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34F4-0238-427E-9C1E-21E38E13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PageRank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70BDE-4D83-471F-90AB-2727425BF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Invented -1998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Scientist -Larry Page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Rank Score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Backlinks = High Ranking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Rank Algorithm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consider 200 + factors to give ranking to your website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32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91C9-2105-45FC-A418-68E7E1E2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B1B67-7B8C-4EFB-9261-8B9EBC96E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use Google Trends for keyword Research ?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Trends for Keyword Research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trend tool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Fresh keyword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is recently popular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 green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Popular keyword in past and present  it may be popular in future.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243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86A5-12A0-47C0-804B-1CA176EC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Prominence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76FEE-E0C1-433D-AB5E-DB3366813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 of something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 used in title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 used in main heading and paragraph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 used in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 page of website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93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A5CB-041C-4B0F-B586-23AC91F4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Proximity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D8DBB-6615-4AF1-96A9-149FFA1C0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 of something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IT Skill in Karachi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want to learn best IT for enhancing your skill then we are available in Karachi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17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336A-DF8E-46B7-BABC-7F016357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Research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A34D2-8B62-4C5A-AC69-D13C73046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Type: online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type: Best IT skill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Location: Pakistan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www.BestIT.com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Brainstorming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3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6286-7447-4DBE-867F-F7EC0060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Dwell time and Bounce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E3D75-8FB9-4C2D-A071-4C2AA90C4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Dwell Time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Dwell time is the actual length of time that a visitor spends on a page before returning to the SERP (Search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Engine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Page).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Content, page loading, relevant content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technical SEO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Bounce Rate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Bounce rate is calculated when someone visits a single page on your website and does nothing on the page before leaving.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7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DC24-4A31-47AF-8524-FFB937E6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SEO Project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791D-80F5-425E-BB26-9FB3A7C7E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of Business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Website Performance Analysis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Keywords Research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Competition Site Analysis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On-Page Optimization, Technical SEO and Off-Page Analysis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Maintain the position by Data Analysis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23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F8ED-87E1-4518-87B3-8E897F92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keyword Research for SEO?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C1B5-35F2-42AA-B857-AF861457E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 is a word or phrase that describe the content on your web-page.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 in SEO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It’s the word or phrase for which you want a specific page to rank.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 of keywords in SEO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Moderation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Natural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 density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6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767E-AADE-4A56-A48E-EF688411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between Short tail and Long tail Keyword?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73226-38DE-4D0A-A40E-EC31F490F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 tail keywords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 Query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can be one keyword or more keywords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shoes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Tail keywords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 query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Best running shoes for women.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BB52-C31D-4CEE-9BF0-AE70E44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Navigational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FA64-9D64-43F9-8F43-157964452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Navigation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Direction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Navigation keyword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direction fix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Shoes for men from amazon website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Navigational keyword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Navigational keywords are used when user wants to find the specific brand, website or location.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use navigational keyword?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9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F752-0E1A-4530-AEAA-AAAC5844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Based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CDAC-406E-4333-A791-0E1896FF6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Commercial keywords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Commercial keywords are keywords that shows user’s interest to search for specific products or services.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Shoes for Women Online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Transactional Keywords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Transactional keywords are keywords that shows strong intent of user to buy or take action on a product or service.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Buy Nike Shoes online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6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ECF9-5D5B-438D-A577-D1BE33471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Informational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859E0-CE8C-46C9-AA4F-56E9C7F59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informational keywords?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Informational keywords are used by user when he is simply searching for information.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height of Mount Everest?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Blogging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1279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268</TotalTime>
  <Words>784</Words>
  <Application>Microsoft Office PowerPoint</Application>
  <PresentationFormat>Widescreen</PresentationFormat>
  <Paragraphs>172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Schoolbook</vt:lpstr>
      <vt:lpstr>Wingdings 2</vt:lpstr>
      <vt:lpstr>View</vt:lpstr>
      <vt:lpstr>SEO </vt:lpstr>
      <vt:lpstr>Google PageRank Algorithm</vt:lpstr>
      <vt:lpstr>Dwell time and Bounce Rate</vt:lpstr>
      <vt:lpstr>SEO Project Strategy</vt:lpstr>
      <vt:lpstr>How to do keyword Research for SEO?</vt:lpstr>
      <vt:lpstr>Different between Short tail and Long tail Keyword?</vt:lpstr>
      <vt:lpstr>Navigational keywords</vt:lpstr>
      <vt:lpstr>Intent Based Keywords</vt:lpstr>
      <vt:lpstr>Informational keywords</vt:lpstr>
      <vt:lpstr>LSI Keywords</vt:lpstr>
      <vt:lpstr>Example </vt:lpstr>
      <vt:lpstr>Where to find LSI keywords?</vt:lpstr>
      <vt:lpstr>Singular and Plural Keywords</vt:lpstr>
      <vt:lpstr>Brainstorming For Keywords</vt:lpstr>
      <vt:lpstr>Basic Points for Keyword Research</vt:lpstr>
      <vt:lpstr>Google Keyword Planner</vt:lpstr>
      <vt:lpstr>Continue…</vt:lpstr>
      <vt:lpstr>Keyword Planner Tool</vt:lpstr>
      <vt:lpstr>Selection of Strong Keywords</vt:lpstr>
      <vt:lpstr>Keyword Analysis</vt:lpstr>
      <vt:lpstr>Keyword Prominence</vt:lpstr>
      <vt:lpstr>Keyword Proximity</vt:lpstr>
      <vt:lpstr>Keyword Research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 </dc:title>
  <dc:creator>Maham Hussain</dc:creator>
  <cp:lastModifiedBy>Maaz ul Haq</cp:lastModifiedBy>
  <cp:revision>8</cp:revision>
  <dcterms:created xsi:type="dcterms:W3CDTF">2023-05-29T08:45:20Z</dcterms:created>
  <dcterms:modified xsi:type="dcterms:W3CDTF">2023-06-21T11:16:28Z</dcterms:modified>
</cp:coreProperties>
</file>