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59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52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8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1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0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A849D14-E170-4399-BF8A-0B43264C2DC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79ADFEA-23A4-4FDF-9DED-37E732E8C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2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5CBD-F653-4D63-9B63-3C7441D1C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5E41C-B6F6-4D69-9371-31EFAEDB0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5A65-10A8-41A6-8DF1-A10FAFB7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Working on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7558-6DB5-44E7-B22E-819BCF3A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SERPs (ranking </a:t>
            </a:r>
          </a:p>
          <a:p>
            <a:pPr marL="0" indent="0">
              <a:buNone/>
            </a:pPr>
            <a:r>
              <a:rPr lang="en-US" dirty="0"/>
              <a:t>				algorithm)</a:t>
            </a:r>
          </a:p>
          <a:p>
            <a:pPr marL="0" indent="0">
              <a:buNone/>
            </a:pPr>
            <a:r>
              <a:rPr lang="en-US" dirty="0"/>
              <a:t>		1)</a:t>
            </a:r>
          </a:p>
          <a:p>
            <a:pPr marL="0" indent="0">
              <a:buNone/>
            </a:pPr>
            <a:r>
              <a:rPr lang="en-US" dirty="0"/>
              <a:t>		2)</a:t>
            </a:r>
          </a:p>
          <a:p>
            <a:pPr marL="0" indent="0">
              <a:buNone/>
            </a:pPr>
            <a:r>
              <a:rPr lang="en-US" dirty="0"/>
              <a:t>		3)	     google factors</a:t>
            </a:r>
          </a:p>
          <a:p>
            <a:pPr marL="0" indent="0">
              <a:buNone/>
            </a:pPr>
            <a:r>
              <a:rPr lang="en-US" dirty="0"/>
              <a:t>		4)               webpage </a:t>
            </a:r>
            <a:r>
              <a:rPr lang="en-US" dirty="0">
                <a:sym typeface="Wingdings" panose="05000000000000000000" pitchFamily="2" charset="2"/>
              </a:rPr>
              <a:t> 200 factors  directly  indirectly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9E1F10-FC26-48C9-B263-BBD78E08D713}"/>
              </a:ext>
            </a:extLst>
          </p:cNvPr>
          <p:cNvSpPr/>
          <p:nvPr/>
        </p:nvSpPr>
        <p:spPr>
          <a:xfrm>
            <a:off x="6268280" y="2968489"/>
            <a:ext cx="14577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Ads</a:t>
            </a:r>
          </a:p>
          <a:p>
            <a:pPr algn="ctr"/>
            <a:r>
              <a:rPr lang="en-US" dirty="0"/>
              <a:t>100K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8106B-CA05-4E0D-95C9-FCFF1A82F189}"/>
              </a:ext>
            </a:extLst>
          </p:cNvPr>
          <p:cNvSpPr/>
          <p:nvPr/>
        </p:nvSpPr>
        <p:spPr>
          <a:xfrm>
            <a:off x="7841975" y="2968489"/>
            <a:ext cx="14577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SEO</a:t>
            </a:r>
          </a:p>
          <a:p>
            <a:pPr algn="ctr"/>
            <a:r>
              <a:rPr lang="en-US" dirty="0"/>
              <a:t>100k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1FCC3-FA38-4B7E-ACF5-CDC419C7382C}"/>
              </a:ext>
            </a:extLst>
          </p:cNvPr>
          <p:cNvSpPr/>
          <p:nvPr/>
        </p:nvSpPr>
        <p:spPr>
          <a:xfrm>
            <a:off x="9531626" y="2968489"/>
            <a:ext cx="14577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Facebook Ads</a:t>
            </a:r>
          </a:p>
          <a:p>
            <a:pPr algn="ctr"/>
            <a:r>
              <a:rPr lang="en-US" dirty="0"/>
              <a:t>100k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3D4F5-6F39-420C-9E44-5E69C0D274B5}"/>
              </a:ext>
            </a:extLst>
          </p:cNvPr>
          <p:cNvSpPr/>
          <p:nvPr/>
        </p:nvSpPr>
        <p:spPr>
          <a:xfrm>
            <a:off x="1567071" y="2478158"/>
            <a:ext cx="145774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Google Ads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4690EE-8361-47D8-9825-F502F2393E7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024811" y="2935358"/>
            <a:ext cx="3243469" cy="490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C58122-61AF-4564-9FF0-BA8DF3A3581A}"/>
              </a:ext>
            </a:extLst>
          </p:cNvPr>
          <p:cNvCxnSpPr>
            <a:cxnSpLocks/>
          </p:cNvCxnSpPr>
          <p:nvPr/>
        </p:nvCxnSpPr>
        <p:spPr>
          <a:xfrm>
            <a:off x="5327374" y="3617843"/>
            <a:ext cx="0" cy="1040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3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BB9C-44F5-430B-951A-8E4DA3A3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C46C-286C-4A24-9C6C-35BC247C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 content tools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analytics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website optimizer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Meter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Intercom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BEF1-FD5C-4499-A907-BA9D2516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Latest SEO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0E19-4EFA-4EE8-A32E-2273A94D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latest SEO Guidelines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Moz.com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Seroundtable.com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Diggitymarketing.com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900D-DCA9-47E7-ADB4-EC1B7920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6307-1951-4B0B-9553-434EC1AC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of SEO Content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URL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 Descriptions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 tags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and External links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6DAF-22C0-4863-B68A-0096F420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Social Networking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9023-42FD-4D60-8152-DB16B31B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Social Networking Media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Twitter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Pinterest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6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761B-E859-4022-91A1-F5BD163A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SEO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74E5-16E0-4B11-A42E-702F9221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Popular SEO tools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1)Google Analytics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Google Search Console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Ahrefs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Moz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5)Grammarly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 checker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smallseotools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1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8FC4-02F0-41D0-88FA-9F8B8FDE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4CD5-D0D7-455F-B962-3559ECAC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Webpage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page and Off page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website (website ready) SEO efforts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Audit (Current stage)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webpages (ranking)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On-page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audit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Off-page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audit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Backlinks profile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At website creation – agency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companies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SEO person input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E854-4DC7-48AA-A994-0A2C10E6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538E-DADB-44B2-AE26-29B82814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collection of pages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Webpages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Off-page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2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A6A-D9E6-4C0F-8CE8-174D9E4A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FF9B-621B-4632-9CA8-7B49417F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google search (Query)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(Results)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SERPS (search engine result pages)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59D7-2B08-415A-9FB8-EF9E4AE0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C8D3-02CB-476C-9341-11AC6DA3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Crawler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webpages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Entertainment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Entertainment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website/webpage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ads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pages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ads course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query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3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6B88-F6A8-44D4-861A-48A84A39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System Check its database User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378E-DEC4-40EE-970E-3152F74E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system check its database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ranking also helped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 the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google ad webpages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Crawler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crawl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scan the webpages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Google ads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 ads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88AC-CA36-4FCE-B412-442E0B0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On-Page SEO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FBBE-D45F-4BC3-AED5-F4E565D7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keyword </a:t>
            </a:r>
          </a:p>
          <a:p>
            <a:pPr marL="96202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On-Page SEO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 of Page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Naturally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naturally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 Heading (PK)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H2, h3, h4 (keywords)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Related keywords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(text keywords)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alt text (keyword)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name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kw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formatted content keywords (bold , italic)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primary keyword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content 1500 words (scope 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text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of text</a:t>
            </a:r>
          </a:p>
          <a:p>
            <a:pPr marL="119062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Naturally define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4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2315-F0B4-433B-86DF-CF43BF5B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E1BE-0E1A-4FB7-95BA-5C33DD03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Secondary keywords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content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keywords (ranking factors)</a:t>
            </a:r>
          </a:p>
          <a:p>
            <a:pPr marL="1247775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research </a:t>
            </a:r>
          </a:p>
          <a:p>
            <a:pPr marL="1247775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primary keyword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secondary keyword</a:t>
            </a:r>
          </a:p>
          <a:p>
            <a:pPr marL="1247775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 + description </a:t>
            </a:r>
          </a:p>
          <a:p>
            <a:pPr marL="1247775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(page )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 + images </a:t>
            </a:r>
          </a:p>
          <a:p>
            <a:pPr marL="1247775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Lead + forms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Business</a:t>
            </a:r>
          </a:p>
          <a:p>
            <a:pPr marL="1247775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1AC4-85D6-424C-B1B0-17544524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2996-2D05-4154-BDA6-1570221E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technology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CMS (word press)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Coded custom (HTM ,CSS ,develop language)php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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backend Admin</a:t>
            </a:r>
          </a:p>
          <a:p>
            <a:pPr marL="504825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342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press website</a:t>
            </a:r>
          </a:p>
          <a:p>
            <a:pPr marL="73342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easy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wise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</a:p>
          <a:p>
            <a:pPr marL="73342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page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schema markup </a:t>
            </a:r>
          </a:p>
          <a:p>
            <a:pPr marL="733425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 Plugins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Yoast plugin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RankMath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Plugins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062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211</TotalTime>
  <Words>521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Wingdings</vt:lpstr>
      <vt:lpstr>Wingdings 2</vt:lpstr>
      <vt:lpstr>View</vt:lpstr>
      <vt:lpstr>SEO Project</vt:lpstr>
      <vt:lpstr>SEO Project</vt:lpstr>
      <vt:lpstr>Website Structure</vt:lpstr>
      <vt:lpstr>Search Engine</vt:lpstr>
      <vt:lpstr>Google Crawler</vt:lpstr>
      <vt:lpstr>Google System Check its database User Query</vt:lpstr>
      <vt:lpstr>On-Page SEO factors</vt:lpstr>
      <vt:lpstr>Continue..</vt:lpstr>
      <vt:lpstr>Website Technology</vt:lpstr>
      <vt:lpstr>Search Engine Working on SEO</vt:lpstr>
      <vt:lpstr>Track Content Tools</vt:lpstr>
      <vt:lpstr>Follow Latest SEO Guidelines</vt:lpstr>
      <vt:lpstr>Components Of SEO Content</vt:lpstr>
      <vt:lpstr>Popular Social Networking Media</vt:lpstr>
      <vt:lpstr>Some Popular SEO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 Hussain</dc:creator>
  <cp:lastModifiedBy>Maaz ul Haq</cp:lastModifiedBy>
  <cp:revision>5</cp:revision>
  <dcterms:created xsi:type="dcterms:W3CDTF">2023-06-02T08:55:56Z</dcterms:created>
  <dcterms:modified xsi:type="dcterms:W3CDTF">2023-06-21T11:15:33Z</dcterms:modified>
</cp:coreProperties>
</file>