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3" y="1414272"/>
            <a:ext cx="7888224" cy="39547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172" y="1676400"/>
            <a:ext cx="675767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945" y="1408430"/>
            <a:ext cx="491172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91585" y="6537066"/>
            <a:ext cx="31692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25" dirty="0"/>
              <a:t>/</a:t>
            </a:r>
            <a:r>
              <a:rPr spc="-95" dirty="0"/>
              <a:t> </a:t>
            </a:r>
            <a:r>
              <a:rPr spc="-225" dirty="0"/>
              <a:t>S</a:t>
            </a:r>
            <a:r>
              <a:rPr spc="-85" dirty="0"/>
              <a:t>ess</a:t>
            </a:r>
            <a:r>
              <a:rPr spc="-25" dirty="0"/>
              <a:t>ion</a:t>
            </a:r>
            <a:r>
              <a:rPr spc="-90" dirty="0"/>
              <a:t> </a:t>
            </a:r>
            <a:r>
              <a:rPr spc="-10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7402" y="6544687"/>
            <a:ext cx="24574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hyperlink" Target="http://www.aptechlearning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0" dirty="0"/>
              <a:t>Sessio</a:t>
            </a:r>
            <a:r>
              <a:rPr spc="-935" dirty="0"/>
              <a:t>n</a:t>
            </a:r>
            <a:r>
              <a:rPr spc="-450" dirty="0"/>
              <a:t> </a:t>
            </a:r>
            <a:r>
              <a:rPr spc="-990" dirty="0"/>
              <a:t>1:</a:t>
            </a:r>
          </a:p>
          <a:p>
            <a:pPr marL="12700">
              <a:lnSpc>
                <a:spcPct val="100000"/>
              </a:lnSpc>
              <a:spcBef>
                <a:spcPts val="6909"/>
              </a:spcBef>
            </a:pPr>
            <a:r>
              <a:rPr spc="-545" dirty="0"/>
              <a:t>Searc</a:t>
            </a:r>
            <a:r>
              <a:rPr spc="-615" dirty="0"/>
              <a:t>h</a:t>
            </a:r>
            <a:r>
              <a:rPr spc="-445" dirty="0"/>
              <a:t> </a:t>
            </a:r>
            <a:r>
              <a:rPr spc="-735" dirty="0"/>
              <a:t>Engines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587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30" dirty="0">
                <a:solidFill>
                  <a:srgbClr val="000000"/>
                </a:solidFill>
                <a:latin typeface="Verdana"/>
                <a:cs typeface="Verdana"/>
              </a:rPr>
              <a:t>Working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25" dirty="0">
                <a:solidFill>
                  <a:srgbClr val="000000"/>
                </a:solidFill>
                <a:latin typeface="Verdana"/>
                <a:cs typeface="Verdana"/>
              </a:rPr>
              <a:t>Googl</a:t>
            </a:r>
            <a:r>
              <a:rPr sz="3600" b="0" spc="1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3542" y="1059941"/>
            <a:ext cx="5342382" cy="8435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47720" y="1197863"/>
            <a:ext cx="4558665" cy="494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150" marR="5080" indent="-171450">
              <a:lnSpc>
                <a:spcPts val="1760"/>
              </a:lnSpc>
              <a:spcBef>
                <a:spcPts val="290"/>
              </a:spcBef>
              <a:buChar char="•"/>
              <a:tabLst>
                <a:tab pos="184150" algn="l"/>
              </a:tabLst>
            </a:pPr>
            <a:r>
              <a:rPr sz="1600" spc="-40" dirty="0">
                <a:latin typeface="Verdana"/>
                <a:cs typeface="Verdana"/>
              </a:rPr>
              <a:t>Finding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new/updated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pages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from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35" dirty="0">
                <a:latin typeface="Verdana"/>
                <a:cs typeface="Verdana"/>
              </a:rPr>
              <a:t>links,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Web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10" dirty="0">
                <a:latin typeface="Verdana"/>
                <a:cs typeface="Verdana"/>
              </a:rPr>
              <a:t>host;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20" dirty="0">
                <a:latin typeface="Verdana"/>
                <a:cs typeface="Verdana"/>
              </a:rPr>
              <a:t>a</a:t>
            </a:r>
            <a:r>
              <a:rPr sz="1600" spc="30" dirty="0">
                <a:latin typeface="Verdana"/>
                <a:cs typeface="Verdana"/>
              </a:rPr>
              <a:t>nd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m</a:t>
            </a:r>
            <a:r>
              <a:rPr sz="1600" spc="-35" dirty="0">
                <a:latin typeface="Verdana"/>
                <a:cs typeface="Verdana"/>
              </a:rPr>
              <a:t>aint</a:t>
            </a:r>
            <a:r>
              <a:rPr sz="1600" spc="-65" dirty="0">
                <a:latin typeface="Verdana"/>
                <a:cs typeface="Verdana"/>
              </a:rPr>
              <a:t>ain</a:t>
            </a:r>
            <a:r>
              <a:rPr sz="1600" spc="-6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25" dirty="0">
                <a:latin typeface="Verdana"/>
                <a:cs typeface="Verdana"/>
              </a:rPr>
              <a:t>l</a:t>
            </a:r>
            <a:r>
              <a:rPr sz="1600" spc="-130" dirty="0">
                <a:latin typeface="Verdana"/>
                <a:cs typeface="Verdana"/>
              </a:rPr>
              <a:t>i</a:t>
            </a:r>
            <a:r>
              <a:rPr sz="1600" spc="-180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5" dirty="0">
                <a:latin typeface="Verdana"/>
                <a:cs typeface="Verdana"/>
              </a:rPr>
              <a:t>Google.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090" y="973074"/>
            <a:ext cx="3002280" cy="10165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0958" y="1207769"/>
            <a:ext cx="1559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Verdana"/>
                <a:cs typeface="Verdana"/>
              </a:rPr>
              <a:t>Crawling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3542" y="2039873"/>
            <a:ext cx="5342382" cy="84353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47720" y="2177542"/>
            <a:ext cx="4733925" cy="49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ts val="1845"/>
              </a:lnSpc>
              <a:spcBef>
                <a:spcPts val="105"/>
              </a:spcBef>
              <a:buChar char="•"/>
              <a:tabLst>
                <a:tab pos="184150" algn="l"/>
              </a:tabLst>
            </a:pPr>
            <a:r>
              <a:rPr sz="1600" spc="-35" dirty="0">
                <a:latin typeface="Verdana"/>
                <a:cs typeface="Verdana"/>
              </a:rPr>
              <a:t>Analyzing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storing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pages,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with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images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84150">
              <a:lnSpc>
                <a:spcPts val="1845"/>
              </a:lnSpc>
            </a:pPr>
            <a:r>
              <a:rPr sz="1600" spc="-45" dirty="0">
                <a:latin typeface="Verdana"/>
                <a:cs typeface="Verdana"/>
              </a:rPr>
              <a:t>videos.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090" y="1953005"/>
            <a:ext cx="3002280" cy="10165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1438" y="2187701"/>
            <a:ext cx="14966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Indexing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93542" y="3019805"/>
            <a:ext cx="5342382" cy="84353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347720" y="3157981"/>
            <a:ext cx="4847590" cy="4940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84150" marR="5080" indent="-171450">
              <a:lnSpc>
                <a:spcPts val="1760"/>
              </a:lnSpc>
              <a:spcBef>
                <a:spcPts val="290"/>
              </a:spcBef>
              <a:buChar char="•"/>
              <a:tabLst>
                <a:tab pos="184150" algn="l"/>
              </a:tabLst>
            </a:pPr>
            <a:r>
              <a:rPr sz="1600" spc="-110" dirty="0">
                <a:latin typeface="Verdana"/>
                <a:cs typeface="Verdana"/>
              </a:rPr>
              <a:t>Serve</a:t>
            </a:r>
            <a:r>
              <a:rPr sz="1600" spc="-9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arc</a:t>
            </a:r>
            <a:r>
              <a:rPr sz="1600" spc="25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answer</a:t>
            </a:r>
            <a:r>
              <a:rPr sz="1600" spc="-5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afte</a:t>
            </a:r>
            <a:r>
              <a:rPr sz="1600" spc="-25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considering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-35" dirty="0">
                <a:latin typeface="Verdana"/>
                <a:cs typeface="Verdana"/>
              </a:rPr>
              <a:t>veral  </a:t>
            </a:r>
            <a:r>
              <a:rPr sz="1600" spc="-40" dirty="0">
                <a:latin typeface="Verdana"/>
                <a:cs typeface="Verdana"/>
              </a:rPr>
              <a:t>factors,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suc</a:t>
            </a:r>
            <a:r>
              <a:rPr sz="1600" spc="-25" dirty="0">
                <a:latin typeface="Verdana"/>
                <a:cs typeface="Verdana"/>
              </a:rPr>
              <a:t>h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langu</a:t>
            </a:r>
            <a:r>
              <a:rPr sz="1600" spc="15" dirty="0">
                <a:latin typeface="Verdana"/>
                <a:cs typeface="Verdana"/>
              </a:rPr>
              <a:t>a</a:t>
            </a:r>
            <a:r>
              <a:rPr sz="1600" spc="80" dirty="0">
                <a:latin typeface="Verdana"/>
                <a:cs typeface="Verdana"/>
              </a:rPr>
              <a:t>ge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loca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60" dirty="0">
                <a:latin typeface="Verdana"/>
                <a:cs typeface="Verdana"/>
              </a:rPr>
              <a:t>ion.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9090" y="2932176"/>
            <a:ext cx="3002280" cy="101726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07261" y="3167633"/>
            <a:ext cx="12661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solidFill>
                  <a:srgbClr val="FFFFFF"/>
                </a:solidFill>
                <a:latin typeface="Verdana"/>
                <a:cs typeface="Verdana"/>
              </a:rPr>
              <a:t>Serving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819" y="4216527"/>
            <a:ext cx="5105400" cy="0"/>
          </a:xfrm>
          <a:custGeom>
            <a:avLst/>
            <a:gdLst/>
            <a:ahLst/>
            <a:cxnLst/>
            <a:rect l="l" t="t" r="r" b="b"/>
            <a:pathLst>
              <a:path w="5105400">
                <a:moveTo>
                  <a:pt x="0" y="0"/>
                </a:moveTo>
                <a:lnTo>
                  <a:pt x="5105400" y="0"/>
                </a:lnTo>
              </a:path>
            </a:pathLst>
          </a:custGeom>
          <a:ln w="25146">
            <a:solidFill>
              <a:srgbClr val="4675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318" y="4231894"/>
            <a:ext cx="885825" cy="7734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395"/>
              </a:spcBef>
            </a:pPr>
            <a:r>
              <a:rPr sz="1800" dirty="0">
                <a:latin typeface="Arial MT"/>
                <a:cs typeface="Arial MT"/>
              </a:rPr>
              <a:t>Factors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f</a:t>
            </a:r>
            <a:r>
              <a:rPr sz="1800" dirty="0">
                <a:latin typeface="Arial MT"/>
                <a:cs typeface="Arial MT"/>
              </a:rPr>
              <a:t>fecting  </a:t>
            </a:r>
            <a:r>
              <a:rPr sz="1800" spc="-5" dirty="0">
                <a:latin typeface="Arial MT"/>
                <a:cs typeface="Arial MT"/>
              </a:rPr>
              <a:t>ranking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9852" y="4251197"/>
            <a:ext cx="148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Useful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7899" y="4624196"/>
            <a:ext cx="4084320" cy="0"/>
          </a:xfrm>
          <a:custGeom>
            <a:avLst/>
            <a:gdLst/>
            <a:ahLst/>
            <a:cxnLst/>
            <a:rect l="l" t="t" r="r" b="b"/>
            <a:pathLst>
              <a:path w="4084320">
                <a:moveTo>
                  <a:pt x="0" y="0"/>
                </a:moveTo>
                <a:lnTo>
                  <a:pt x="4084320" y="0"/>
                </a:lnTo>
              </a:path>
            </a:pathLst>
          </a:custGeom>
          <a:ln w="25146">
            <a:solidFill>
              <a:srgbClr val="C1C9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9852" y="4659121"/>
            <a:ext cx="1920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Mobile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friendliness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65199" y="5019166"/>
            <a:ext cx="4109720" cy="433070"/>
            <a:chOff x="1465199" y="5019166"/>
            <a:chExt cx="4109720" cy="433070"/>
          </a:xfrm>
        </p:grpSpPr>
        <p:sp>
          <p:nvSpPr>
            <p:cNvPr id="21" name="object 21"/>
            <p:cNvSpPr/>
            <p:nvPr/>
          </p:nvSpPr>
          <p:spPr>
            <a:xfrm>
              <a:off x="1477899" y="5031866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>
                  <a:moveTo>
                    <a:pt x="0" y="0"/>
                  </a:moveTo>
                  <a:lnTo>
                    <a:pt x="4084320" y="0"/>
                  </a:lnTo>
                </a:path>
              </a:pathLst>
            </a:custGeom>
            <a:ln w="25146">
              <a:solidFill>
                <a:srgbClr val="C1C9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7899" y="5439536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>
                  <a:moveTo>
                    <a:pt x="0" y="0"/>
                  </a:moveTo>
                  <a:lnTo>
                    <a:pt x="4084320" y="0"/>
                  </a:lnTo>
                </a:path>
              </a:pathLst>
            </a:custGeom>
            <a:ln w="25146">
              <a:solidFill>
                <a:srgbClr val="C1C9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09852" y="4933843"/>
            <a:ext cx="2049145" cy="84074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dirty="0">
                <a:latin typeface="Arial MT"/>
                <a:cs typeface="Arial MT"/>
              </a:rPr>
              <a:t>Faster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loading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latin typeface="Arial MT"/>
                <a:cs typeface="Arial MT"/>
              </a:rPr>
              <a:t>SEO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guidelines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77899" y="4062984"/>
            <a:ext cx="6951345" cy="1957705"/>
            <a:chOff x="1477899" y="4062984"/>
            <a:chExt cx="6951345" cy="1957705"/>
          </a:xfrm>
        </p:grpSpPr>
        <p:sp>
          <p:nvSpPr>
            <p:cNvPr id="25" name="object 25"/>
            <p:cNvSpPr/>
            <p:nvPr/>
          </p:nvSpPr>
          <p:spPr>
            <a:xfrm>
              <a:off x="1477899" y="5847207"/>
              <a:ext cx="4084320" cy="0"/>
            </a:xfrm>
            <a:custGeom>
              <a:avLst/>
              <a:gdLst/>
              <a:ahLst/>
              <a:cxnLst/>
              <a:rect l="l" t="t" r="r" b="b"/>
              <a:pathLst>
                <a:path w="4084320">
                  <a:moveTo>
                    <a:pt x="0" y="0"/>
                  </a:moveTo>
                  <a:lnTo>
                    <a:pt x="4084320" y="0"/>
                  </a:lnTo>
                </a:path>
              </a:pathLst>
            </a:custGeom>
            <a:ln w="25146">
              <a:solidFill>
                <a:srgbClr val="C1C9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85865" y="4062984"/>
              <a:ext cx="2643378" cy="1957577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6744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600" b="0" spc="-4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2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40" dirty="0">
                <a:solidFill>
                  <a:srgbClr val="000000"/>
                </a:solidFill>
                <a:latin typeface="Verdana"/>
                <a:cs typeface="Verdana"/>
              </a:rPr>
              <a:t>Engine</a:t>
            </a:r>
            <a:r>
              <a:rPr sz="3600" b="0" spc="-35" dirty="0">
                <a:solidFill>
                  <a:srgbClr val="000000"/>
                </a:solidFill>
                <a:latin typeface="Verdana"/>
                <a:cs typeface="Verdana"/>
              </a:rPr>
              <a:t>?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3600" b="0" spc="-325" dirty="0">
                <a:solidFill>
                  <a:srgbClr val="000000"/>
                </a:solidFill>
                <a:latin typeface="Verdana"/>
                <a:cs typeface="Verdana"/>
              </a:rPr>
              <a:t>1</a:t>
            </a:r>
            <a:r>
              <a:rPr sz="3600" b="0" spc="-440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3600" b="0" spc="-305" dirty="0">
                <a:solidFill>
                  <a:srgbClr val="000000"/>
                </a:solidFill>
                <a:latin typeface="Verdana"/>
                <a:cs typeface="Verdana"/>
              </a:rPr>
              <a:t>2)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216" y="1422527"/>
            <a:ext cx="8265159" cy="4535805"/>
            <a:chOff x="466216" y="1422527"/>
            <a:chExt cx="8265159" cy="4535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8374" y="3464052"/>
              <a:ext cx="3364991" cy="23820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75326" y="3461003"/>
              <a:ext cx="3371215" cy="2388235"/>
            </a:xfrm>
            <a:custGeom>
              <a:avLst/>
              <a:gdLst/>
              <a:ahLst/>
              <a:cxnLst/>
              <a:rect l="l" t="t" r="r" b="b"/>
              <a:pathLst>
                <a:path w="3371215" h="2388235">
                  <a:moveTo>
                    <a:pt x="0" y="2388108"/>
                  </a:moveTo>
                  <a:lnTo>
                    <a:pt x="3371087" y="2388108"/>
                  </a:lnTo>
                  <a:lnTo>
                    <a:pt x="3371087" y="0"/>
                  </a:lnTo>
                  <a:lnTo>
                    <a:pt x="0" y="0"/>
                  </a:lnTo>
                  <a:lnTo>
                    <a:pt x="0" y="238810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91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83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52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91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83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B52A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756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82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756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B82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621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B2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36216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BB2D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5628" y="4161662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593598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025" y="99060"/>
                  </a:lnTo>
                  <a:lnTo>
                    <a:pt x="593598" y="0"/>
                  </a:lnTo>
                  <a:close/>
                </a:path>
              </a:pathLst>
            </a:custGeom>
            <a:solidFill>
              <a:srgbClr val="C02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5628" y="4161662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0" y="99060"/>
                  </a:moveTo>
                  <a:lnTo>
                    <a:pt x="139573" y="0"/>
                  </a:lnTo>
                  <a:lnTo>
                    <a:pt x="593598" y="0"/>
                  </a:lnTo>
                  <a:lnTo>
                    <a:pt x="454025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02E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427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430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427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430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292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7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292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7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157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737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1578" y="4161662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737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891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83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83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91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83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83B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756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94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756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941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621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94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216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946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5628" y="4723256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593598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025" y="99060"/>
                  </a:lnTo>
                  <a:lnTo>
                    <a:pt x="593598" y="0"/>
                  </a:lnTo>
                  <a:close/>
                </a:path>
              </a:pathLst>
            </a:custGeom>
            <a:solidFill>
              <a:srgbClr val="CA4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5628" y="4723256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0" y="99060"/>
                  </a:moveTo>
                  <a:lnTo>
                    <a:pt x="139573" y="0"/>
                  </a:lnTo>
                  <a:lnTo>
                    <a:pt x="593598" y="0"/>
                  </a:lnTo>
                  <a:lnTo>
                    <a:pt x="454025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A4A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9427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C5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427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C50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2292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C5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2292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C53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5157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D5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51578" y="4723256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D58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891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83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E5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891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83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E5E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0756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F6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756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F6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3621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F67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36216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CF6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5628" y="5284850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593598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025" y="99060"/>
                  </a:lnTo>
                  <a:lnTo>
                    <a:pt x="593598" y="0"/>
                  </a:lnTo>
                  <a:close/>
                </a:path>
              </a:pathLst>
            </a:custGeom>
            <a:solidFill>
              <a:srgbClr val="D06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5628" y="5284850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0" y="99060"/>
                  </a:moveTo>
                  <a:lnTo>
                    <a:pt x="139573" y="0"/>
                  </a:lnTo>
                  <a:lnTo>
                    <a:pt x="593598" y="0"/>
                  </a:lnTo>
                  <a:lnTo>
                    <a:pt x="454025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D06C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9427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170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9427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D170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2292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27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2292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D275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157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60"/>
                  </a:lnTo>
                  <a:lnTo>
                    <a:pt x="454787" y="9906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27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1578" y="5284850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60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60"/>
                  </a:lnTo>
                  <a:lnTo>
                    <a:pt x="0" y="99060"/>
                  </a:lnTo>
                  <a:close/>
                </a:path>
              </a:pathLst>
            </a:custGeom>
            <a:ln w="25145">
              <a:solidFill>
                <a:srgbClr val="D279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891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59"/>
                  </a:lnTo>
                  <a:lnTo>
                    <a:pt x="45483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37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891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83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37E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0756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22" y="0"/>
                  </a:lnTo>
                  <a:lnTo>
                    <a:pt x="0" y="99059"/>
                  </a:lnTo>
                  <a:lnTo>
                    <a:pt x="45478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48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756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22" y="0"/>
                  </a:lnTo>
                  <a:lnTo>
                    <a:pt x="594360" y="0"/>
                  </a:lnTo>
                  <a:lnTo>
                    <a:pt x="45478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483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3621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59"/>
                  </a:lnTo>
                  <a:lnTo>
                    <a:pt x="45478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587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36216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587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65628" y="5846444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593598" y="0"/>
                  </a:moveTo>
                  <a:lnTo>
                    <a:pt x="139573" y="0"/>
                  </a:lnTo>
                  <a:lnTo>
                    <a:pt x="0" y="99059"/>
                  </a:lnTo>
                  <a:lnTo>
                    <a:pt x="454025" y="99059"/>
                  </a:lnTo>
                  <a:lnTo>
                    <a:pt x="593598" y="0"/>
                  </a:lnTo>
                  <a:close/>
                </a:path>
              </a:pathLst>
            </a:custGeom>
            <a:solidFill>
              <a:srgbClr val="D68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65628" y="5846444"/>
              <a:ext cx="593725" cy="99060"/>
            </a:xfrm>
            <a:custGeom>
              <a:avLst/>
              <a:gdLst/>
              <a:ahLst/>
              <a:cxnLst/>
              <a:rect l="l" t="t" r="r" b="b"/>
              <a:pathLst>
                <a:path w="593725" h="99060">
                  <a:moveTo>
                    <a:pt x="0" y="99059"/>
                  </a:moveTo>
                  <a:lnTo>
                    <a:pt x="139573" y="0"/>
                  </a:lnTo>
                  <a:lnTo>
                    <a:pt x="593598" y="0"/>
                  </a:lnTo>
                  <a:lnTo>
                    <a:pt x="454025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68B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9427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59"/>
                  </a:lnTo>
                  <a:lnTo>
                    <a:pt x="45478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791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9427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79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2292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59"/>
                  </a:lnTo>
                  <a:lnTo>
                    <a:pt x="45478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99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2292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994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5157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594360" y="0"/>
                  </a:moveTo>
                  <a:lnTo>
                    <a:pt x="139573" y="0"/>
                  </a:lnTo>
                  <a:lnTo>
                    <a:pt x="0" y="99059"/>
                  </a:lnTo>
                  <a:lnTo>
                    <a:pt x="454787" y="990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A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51578" y="5846444"/>
              <a:ext cx="594360" cy="99060"/>
            </a:xfrm>
            <a:custGeom>
              <a:avLst/>
              <a:gdLst/>
              <a:ahLst/>
              <a:cxnLst/>
              <a:rect l="l" t="t" r="r" b="b"/>
              <a:pathLst>
                <a:path w="594360" h="99060">
                  <a:moveTo>
                    <a:pt x="0" y="99059"/>
                  </a:moveTo>
                  <a:lnTo>
                    <a:pt x="139573" y="0"/>
                  </a:lnTo>
                  <a:lnTo>
                    <a:pt x="594360" y="0"/>
                  </a:lnTo>
                  <a:lnTo>
                    <a:pt x="454787" y="99059"/>
                  </a:lnTo>
                  <a:lnTo>
                    <a:pt x="0" y="99059"/>
                  </a:lnTo>
                  <a:close/>
                </a:path>
              </a:pathLst>
            </a:custGeom>
            <a:ln w="25145">
              <a:solidFill>
                <a:srgbClr val="DA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04028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04028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EA6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67908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EA3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67908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EA3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3102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DA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3102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DA2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94907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DA0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94907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6">
              <a:solidFill>
                <a:srgbClr val="4DA0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05878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D9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5878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D9F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62266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D9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622666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D9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85785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B9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185785" y="1435227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4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B9C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04028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B9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804028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B9A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67908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B9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67908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B9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93102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B96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93102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B96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494907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A9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94907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6">
              <a:solidFill>
                <a:srgbClr val="4A94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5878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A9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5878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A9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2266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A9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22666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A92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185785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A9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185785" y="1928241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A9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04028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98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04028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98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67908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98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67908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98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3102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98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3102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4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98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94907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98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94907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6">
              <a:solidFill>
                <a:srgbClr val="4988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05878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88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05878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886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2266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885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22666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885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85785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532638" y="0"/>
                  </a:moveTo>
                  <a:lnTo>
                    <a:pt x="125603" y="0"/>
                  </a:lnTo>
                  <a:lnTo>
                    <a:pt x="0" y="89153"/>
                  </a:lnTo>
                  <a:lnTo>
                    <a:pt x="407034" y="89153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88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85785" y="2421255"/>
              <a:ext cx="532765" cy="89535"/>
            </a:xfrm>
            <a:custGeom>
              <a:avLst/>
              <a:gdLst/>
              <a:ahLst/>
              <a:cxnLst/>
              <a:rect l="l" t="t" r="r" b="b"/>
              <a:pathLst>
                <a:path w="532765" h="89535">
                  <a:moveTo>
                    <a:pt x="0" y="89153"/>
                  </a:moveTo>
                  <a:lnTo>
                    <a:pt x="125603" y="0"/>
                  </a:lnTo>
                  <a:lnTo>
                    <a:pt x="532638" y="0"/>
                  </a:lnTo>
                  <a:lnTo>
                    <a:pt x="407034" y="89153"/>
                  </a:lnTo>
                  <a:lnTo>
                    <a:pt x="0" y="89153"/>
                  </a:lnTo>
                  <a:close/>
                </a:path>
              </a:pathLst>
            </a:custGeom>
            <a:ln w="25145">
              <a:solidFill>
                <a:srgbClr val="4883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4840732" y="1172463"/>
            <a:ext cx="389509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 MT"/>
                <a:cs typeface="Arial MT"/>
              </a:rPr>
              <a:t>A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software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</a:t>
            </a:r>
            <a:r>
              <a:rPr sz="1300" spc="5" dirty="0">
                <a:latin typeface="Arial MT"/>
                <a:cs typeface="Arial MT"/>
              </a:rPr>
              <a:t>y</a:t>
            </a:r>
            <a:r>
              <a:rPr sz="1300" dirty="0">
                <a:latin typeface="Arial MT"/>
                <a:cs typeface="Arial MT"/>
              </a:rPr>
              <a:t>stem.</a:t>
            </a: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ts val="3879"/>
              </a:lnSpc>
              <a:spcBef>
                <a:spcPts val="515"/>
              </a:spcBef>
            </a:pPr>
            <a:r>
              <a:rPr sz="1300" dirty="0">
                <a:latin typeface="Arial MT"/>
                <a:cs typeface="Arial MT"/>
              </a:rPr>
              <a:t>Executes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query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Web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search.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Example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Google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Queries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are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called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b="1" dirty="0">
                <a:latin typeface="Arial"/>
                <a:cs typeface="Arial"/>
              </a:rPr>
              <a:t>keywords</a:t>
            </a:r>
            <a:r>
              <a:rPr sz="1300" dirty="0"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latin typeface="Arial MT"/>
                <a:cs typeface="Arial MT"/>
              </a:rPr>
              <a:t>Keywords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appear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one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begins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typing.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1213103" y="1632204"/>
            <a:ext cx="7518400" cy="1499235"/>
            <a:chOff x="1213103" y="1632204"/>
            <a:chExt cx="7518400" cy="1499235"/>
          </a:xfrm>
        </p:grpSpPr>
        <p:sp>
          <p:nvSpPr>
            <p:cNvPr id="106" name="object 106"/>
            <p:cNvSpPr/>
            <p:nvPr/>
          </p:nvSpPr>
          <p:spPr>
            <a:xfrm>
              <a:off x="4804028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88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804028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88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67908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77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67908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77E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31026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77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931026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4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77C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94907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77A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94907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77A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058787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77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58787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779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22666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67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22666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67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185785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532638" y="0"/>
                  </a:moveTo>
                  <a:lnTo>
                    <a:pt x="124460" y="0"/>
                  </a:lnTo>
                  <a:lnTo>
                    <a:pt x="0" y="88391"/>
                  </a:lnTo>
                  <a:lnTo>
                    <a:pt x="408178" y="88391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467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185785" y="2914269"/>
              <a:ext cx="532765" cy="88900"/>
            </a:xfrm>
            <a:custGeom>
              <a:avLst/>
              <a:gdLst/>
              <a:ahLst/>
              <a:cxnLst/>
              <a:rect l="l" t="t" r="r" b="b"/>
              <a:pathLst>
                <a:path w="532765" h="88900">
                  <a:moveTo>
                    <a:pt x="0" y="88391"/>
                  </a:moveTo>
                  <a:lnTo>
                    <a:pt x="124460" y="0"/>
                  </a:lnTo>
                  <a:lnTo>
                    <a:pt x="532638" y="0"/>
                  </a:lnTo>
                  <a:lnTo>
                    <a:pt x="408178" y="88391"/>
                  </a:lnTo>
                  <a:lnTo>
                    <a:pt x="0" y="88391"/>
                  </a:lnTo>
                  <a:close/>
                </a:path>
              </a:pathLst>
            </a:custGeom>
            <a:ln w="25146">
              <a:solidFill>
                <a:srgbClr val="467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638300"/>
              <a:ext cx="2519172" cy="1486662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216151" y="1635252"/>
              <a:ext cx="2525395" cy="1492885"/>
            </a:xfrm>
            <a:custGeom>
              <a:avLst/>
              <a:gdLst/>
              <a:ahLst/>
              <a:cxnLst/>
              <a:rect l="l" t="t" r="r" b="b"/>
              <a:pathLst>
                <a:path w="2525395" h="1492885">
                  <a:moveTo>
                    <a:pt x="0" y="1492758"/>
                  </a:moveTo>
                  <a:lnTo>
                    <a:pt x="2525268" y="1492758"/>
                  </a:lnTo>
                  <a:lnTo>
                    <a:pt x="2525268" y="0"/>
                  </a:lnTo>
                  <a:lnTo>
                    <a:pt x="0" y="0"/>
                  </a:lnTo>
                  <a:lnTo>
                    <a:pt x="0" y="149275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450341" y="3220466"/>
            <a:ext cx="7900034" cy="2977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>
              <a:lnSpc>
                <a:spcPct val="100000"/>
              </a:lnSpc>
              <a:spcBef>
                <a:spcPts val="95"/>
              </a:spcBef>
            </a:pP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gure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.</a:t>
            </a:r>
            <a:r>
              <a:rPr sz="1400" spc="-220" dirty="0">
                <a:latin typeface="Verdana"/>
                <a:cs typeface="Verdana"/>
              </a:rPr>
              <a:t>1</a:t>
            </a:r>
            <a:r>
              <a:rPr sz="1400" spc="-155" dirty="0">
                <a:latin typeface="Verdana"/>
                <a:cs typeface="Verdana"/>
              </a:rPr>
              <a:t>: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Goog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Sear</a:t>
            </a:r>
            <a:r>
              <a:rPr sz="1400" spc="70" dirty="0">
                <a:latin typeface="Verdana"/>
                <a:cs typeface="Verdana"/>
              </a:rPr>
              <a:t>ch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Verdana"/>
              <a:cs typeface="Verdana"/>
            </a:endParaRPr>
          </a:p>
          <a:p>
            <a:pPr marL="12700" marR="3541395">
              <a:lnSpc>
                <a:spcPts val="145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appear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Engine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Pages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(SERPs)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 dirty="0">
              <a:latin typeface="Arial MT"/>
              <a:cs typeface="Arial MT"/>
            </a:endParaRPr>
          </a:p>
          <a:p>
            <a:pPr marL="81280">
              <a:lnSpc>
                <a:spcPts val="1565"/>
              </a:lnSpc>
            </a:pPr>
            <a:r>
              <a:rPr sz="1400" spc="-5" dirty="0">
                <a:latin typeface="Arial MT"/>
                <a:cs typeface="Arial MT"/>
              </a:rPr>
              <a:t>Algorithms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rank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SERPs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relevant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least</a:t>
            </a:r>
            <a:endParaRPr sz="1400" dirty="0">
              <a:latin typeface="Arial MT"/>
              <a:cs typeface="Arial MT"/>
            </a:endParaRPr>
          </a:p>
          <a:p>
            <a:pPr marL="81280">
              <a:lnSpc>
                <a:spcPts val="1565"/>
              </a:lnSpc>
            </a:pPr>
            <a:r>
              <a:rPr sz="1400" spc="-5" dirty="0">
                <a:latin typeface="Arial MT"/>
                <a:cs typeface="Arial MT"/>
              </a:rPr>
              <a:t>relevant.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015"/>
              </a:spcBef>
            </a:pPr>
            <a:r>
              <a:rPr sz="1400" spc="-5" dirty="0">
                <a:latin typeface="Arial MT"/>
                <a:cs typeface="Arial MT"/>
              </a:rPr>
              <a:t>Most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relevant pages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top.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81280">
              <a:lnSpc>
                <a:spcPct val="100000"/>
              </a:lnSpc>
              <a:spcBef>
                <a:spcPts val="1020"/>
              </a:spcBef>
            </a:pPr>
            <a:r>
              <a:rPr sz="1400" dirty="0">
                <a:latin typeface="Arial MT"/>
                <a:cs typeface="Arial MT"/>
              </a:rPr>
              <a:t>“Ads”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paid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search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results.</a:t>
            </a:r>
            <a:r>
              <a:rPr lang="en-US" sz="1400" spc="-5" dirty="0">
                <a:latin typeface="Arial MT"/>
                <a:cs typeface="Arial MT"/>
              </a:rPr>
              <a:t> (SEM – search </a:t>
            </a:r>
            <a:r>
              <a:rPr lang="en-US" sz="1400" spc="-5">
                <a:latin typeface="Arial MT"/>
                <a:cs typeface="Arial MT"/>
              </a:rPr>
              <a:t>engine marketing)</a:t>
            </a:r>
            <a:endParaRPr sz="1400" dirty="0">
              <a:latin typeface="Arial MT"/>
              <a:cs typeface="Arial MT"/>
            </a:endParaRPr>
          </a:p>
          <a:p>
            <a:pPr marL="4612005">
              <a:lnSpc>
                <a:spcPct val="100000"/>
              </a:lnSpc>
              <a:spcBef>
                <a:spcPts val="970"/>
              </a:spcBef>
            </a:pP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gure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.</a:t>
            </a:r>
            <a:r>
              <a:rPr sz="1400" spc="-220" dirty="0">
                <a:latin typeface="Verdana"/>
                <a:cs typeface="Verdana"/>
              </a:rPr>
              <a:t>2</a:t>
            </a:r>
            <a:r>
              <a:rPr sz="1400" spc="-155" dirty="0">
                <a:latin typeface="Verdana"/>
                <a:cs typeface="Verdana"/>
              </a:rPr>
              <a:t>: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Goog</a:t>
            </a:r>
            <a:r>
              <a:rPr sz="1400" spc="-15" dirty="0">
                <a:latin typeface="Verdana"/>
                <a:cs typeface="Verdana"/>
              </a:rPr>
              <a:t>l</a:t>
            </a:r>
            <a:r>
              <a:rPr sz="1400" spc="-25" dirty="0">
                <a:latin typeface="Verdana"/>
                <a:cs typeface="Verdana"/>
              </a:rPr>
              <a:t>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Sear</a:t>
            </a:r>
            <a:r>
              <a:rPr sz="1400" spc="70" dirty="0">
                <a:latin typeface="Verdana"/>
                <a:cs typeface="Verdana"/>
              </a:rPr>
              <a:t>ch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R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14" dirty="0">
                <a:latin typeface="Verdana"/>
                <a:cs typeface="Verdana"/>
              </a:rPr>
              <a:t>sul</a:t>
            </a:r>
            <a:r>
              <a:rPr sz="1400" spc="-90" dirty="0">
                <a:latin typeface="Verdana"/>
                <a:cs typeface="Verdana"/>
              </a:rPr>
              <a:t>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Page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6744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solidFill>
                  <a:srgbClr val="000000"/>
                </a:solidFill>
                <a:latin typeface="Verdana"/>
                <a:cs typeface="Verdana"/>
              </a:rPr>
              <a:t>What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3600" b="0" spc="-49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2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40" dirty="0">
                <a:solidFill>
                  <a:srgbClr val="000000"/>
                </a:solidFill>
                <a:latin typeface="Verdana"/>
                <a:cs typeface="Verdana"/>
              </a:rPr>
              <a:t>Engine</a:t>
            </a:r>
            <a:r>
              <a:rPr sz="3600" b="0" spc="-35" dirty="0">
                <a:solidFill>
                  <a:srgbClr val="000000"/>
                </a:solidFill>
                <a:latin typeface="Verdana"/>
                <a:cs typeface="Verdana"/>
              </a:rPr>
              <a:t>?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(</a:t>
            </a:r>
            <a:r>
              <a:rPr sz="3600" b="0" spc="-325" dirty="0">
                <a:solidFill>
                  <a:srgbClr val="000000"/>
                </a:solidFill>
                <a:latin typeface="Verdana"/>
                <a:cs typeface="Verdana"/>
              </a:rPr>
              <a:t>2</a:t>
            </a:r>
            <a:r>
              <a:rPr sz="3600" b="0" spc="-440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3600" b="0" spc="-305" dirty="0">
                <a:solidFill>
                  <a:srgbClr val="000000"/>
                </a:solidFill>
                <a:latin typeface="Verdana"/>
                <a:cs typeface="Verdana"/>
              </a:rPr>
              <a:t>2)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8896" y="3662171"/>
            <a:ext cx="2865881" cy="2822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9346" y="4930647"/>
            <a:ext cx="744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Algorithms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2467" y="5379720"/>
            <a:ext cx="1897380" cy="11689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94989" y="5449316"/>
            <a:ext cx="165735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 indent="-57150">
              <a:lnSpc>
                <a:spcPct val="100000"/>
              </a:lnSpc>
              <a:spcBef>
                <a:spcPts val="100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Rank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information.</a:t>
            </a:r>
            <a:endParaRPr sz="900">
              <a:latin typeface="Arial MT"/>
              <a:cs typeface="Arial MT"/>
            </a:endParaRPr>
          </a:p>
          <a:p>
            <a:pPr marL="69850" marR="118745" indent="-57150">
              <a:lnSpc>
                <a:spcPts val="940"/>
              </a:lnSpc>
              <a:spcBef>
                <a:spcPts val="155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Display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results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based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 </a:t>
            </a:r>
            <a:r>
              <a:rPr sz="900" dirty="0">
                <a:latin typeface="Arial MT"/>
                <a:cs typeface="Arial MT"/>
              </a:rPr>
              <a:t>most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relevant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content.</a:t>
            </a:r>
            <a:endParaRPr sz="900">
              <a:latin typeface="Arial MT"/>
              <a:cs typeface="Arial MT"/>
            </a:endParaRPr>
          </a:p>
          <a:p>
            <a:pPr marL="69850" indent="-57150">
              <a:lnSpc>
                <a:spcPts val="1075"/>
              </a:lnSpc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Differ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 other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engines.</a:t>
            </a:r>
            <a:endParaRPr sz="900">
              <a:latin typeface="Arial MT"/>
              <a:cs typeface="Arial MT"/>
            </a:endParaRPr>
          </a:p>
          <a:p>
            <a:pPr marL="69850" marR="5080" indent="-57150">
              <a:lnSpc>
                <a:spcPts val="930"/>
              </a:lnSpc>
              <a:spcBef>
                <a:spcPts val="160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Ranking </a:t>
            </a:r>
            <a:r>
              <a:rPr sz="900" dirty="0">
                <a:latin typeface="Arial MT"/>
                <a:cs typeface="Arial MT"/>
              </a:rPr>
              <a:t>factors - </a:t>
            </a:r>
            <a:r>
              <a:rPr sz="900" spc="-5" dirty="0">
                <a:latin typeface="Arial MT"/>
                <a:cs typeface="Arial MT"/>
              </a:rPr>
              <a:t>mobile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friendliness,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content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freshness,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relevance.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4322" y="3009900"/>
            <a:ext cx="1921764" cy="20787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4457" y="3908552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Categorize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416" y="4307585"/>
            <a:ext cx="1883664" cy="11689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54938" y="4376928"/>
            <a:ext cx="1601470" cy="5378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9850" marR="5080" indent="-57150">
              <a:lnSpc>
                <a:spcPts val="940"/>
              </a:lnSpc>
              <a:spcBef>
                <a:spcPts val="245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Crawled</a:t>
            </a:r>
            <a:r>
              <a:rPr sz="900" spc="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content in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database </a:t>
            </a:r>
            <a:r>
              <a:rPr sz="900" dirty="0">
                <a:latin typeface="Arial MT"/>
                <a:cs typeface="Arial MT"/>
              </a:rPr>
              <a:t>-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 index.</a:t>
            </a:r>
            <a:endParaRPr sz="900">
              <a:latin typeface="Arial MT"/>
              <a:cs typeface="Arial MT"/>
            </a:endParaRPr>
          </a:p>
          <a:p>
            <a:pPr marL="69850" marR="144780" indent="-57150">
              <a:lnSpc>
                <a:spcPts val="930"/>
              </a:lnSpc>
              <a:spcBef>
                <a:spcPts val="150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Display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 results </a:t>
            </a:r>
            <a:r>
              <a:rPr sz="900" dirty="0">
                <a:latin typeface="Arial MT"/>
                <a:cs typeface="Arial MT"/>
              </a:rPr>
              <a:t>from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 index.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73679" y="1418082"/>
            <a:ext cx="2249423" cy="23576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517138" y="2400046"/>
            <a:ext cx="762635" cy="3663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0800" marR="5080" indent="-38100">
              <a:lnSpc>
                <a:spcPts val="1240"/>
              </a:lnSpc>
              <a:spcBef>
                <a:spcPts val="305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tom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ated  Programs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0926" y="2010155"/>
            <a:ext cx="1884426" cy="116890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473702" y="2078989"/>
            <a:ext cx="1644650" cy="91249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9850" marR="5080" indent="-57150">
              <a:lnSpc>
                <a:spcPct val="86500"/>
              </a:lnSpc>
              <a:spcBef>
                <a:spcPts val="245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Search bots</a:t>
            </a:r>
            <a:r>
              <a:rPr sz="900" dirty="0">
                <a:latin typeface="Arial MT"/>
                <a:cs typeface="Arial MT"/>
              </a:rPr>
              <a:t> -</a:t>
            </a:r>
            <a:r>
              <a:rPr sz="900" spc="-5" dirty="0">
                <a:latin typeface="Arial MT"/>
                <a:cs typeface="Arial MT"/>
              </a:rPr>
              <a:t> spiders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crawlers</a:t>
            </a:r>
            <a:r>
              <a:rPr sz="900" spc="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search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5" dirty="0">
                <a:latin typeface="Arial MT"/>
                <a:cs typeface="Arial MT"/>
              </a:rPr>
              <a:t> information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on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Internet.</a:t>
            </a:r>
            <a:endParaRPr sz="900">
              <a:latin typeface="Arial MT"/>
              <a:cs typeface="Arial MT"/>
            </a:endParaRPr>
          </a:p>
          <a:p>
            <a:pPr marL="69850" marR="392430" indent="-57150">
              <a:lnSpc>
                <a:spcPts val="930"/>
              </a:lnSpc>
              <a:spcBef>
                <a:spcPts val="165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Scan</a:t>
            </a:r>
            <a:r>
              <a:rPr sz="900" spc="-1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Websites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for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text,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images,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ads.</a:t>
            </a:r>
            <a:endParaRPr sz="900">
              <a:latin typeface="Arial MT"/>
              <a:cs typeface="Arial MT"/>
            </a:endParaRPr>
          </a:p>
          <a:p>
            <a:pPr marL="69850" marR="187325" indent="-57150">
              <a:lnSpc>
                <a:spcPts val="930"/>
              </a:lnSpc>
              <a:spcBef>
                <a:spcPts val="155"/>
              </a:spcBef>
              <a:buChar char="•"/>
              <a:tabLst>
                <a:tab pos="69850" algn="l"/>
              </a:tabLst>
            </a:pPr>
            <a:r>
              <a:rPr sz="900" spc="-5" dirty="0">
                <a:latin typeface="Arial MT"/>
                <a:cs typeface="Arial MT"/>
              </a:rPr>
              <a:t>Analyze elements </a:t>
            </a:r>
            <a:r>
              <a:rPr sz="900" dirty="0">
                <a:latin typeface="Arial MT"/>
                <a:cs typeface="Arial MT"/>
              </a:rPr>
              <a:t>of </a:t>
            </a:r>
            <a:r>
              <a:rPr sz="900" spc="-5" dirty="0">
                <a:latin typeface="Arial MT"/>
                <a:cs typeface="Arial MT"/>
              </a:rPr>
              <a:t>data </a:t>
            </a:r>
            <a:r>
              <a:rPr sz="900" dirty="0">
                <a:latin typeface="Arial MT"/>
                <a:cs typeface="Arial MT"/>
              </a:rPr>
              <a:t>– </a:t>
            </a:r>
            <a:r>
              <a:rPr sz="900" spc="-235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metadata,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keywords.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59408" y="1587246"/>
            <a:ext cx="5347335" cy="4734560"/>
            <a:chOff x="1359408" y="1587246"/>
            <a:chExt cx="5347335" cy="473456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2593" y="3332225"/>
              <a:ext cx="1953768" cy="29893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9408" y="2735580"/>
              <a:ext cx="984504" cy="14218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5455" y="1587246"/>
              <a:ext cx="608076" cy="114985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40808" y="1207008"/>
            <a:ext cx="4064000" cy="482600"/>
          </a:xfrm>
          <a:prstGeom prst="rect">
            <a:avLst/>
          </a:prstGeom>
          <a:solidFill>
            <a:srgbClr val="8870E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60"/>
              </a:spcBef>
            </a:pPr>
            <a:r>
              <a:rPr sz="2400" spc="-8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Sea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2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Verdana"/>
                <a:cs typeface="Verdana"/>
              </a:rPr>
              <a:t>Engine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723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5" dirty="0">
                <a:solidFill>
                  <a:srgbClr val="000000"/>
                </a:solidFill>
                <a:latin typeface="Verdana"/>
                <a:cs typeface="Verdana"/>
              </a:rPr>
              <a:t>Components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5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2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65" dirty="0">
                <a:solidFill>
                  <a:srgbClr val="000000"/>
                </a:solidFill>
                <a:latin typeface="Verdana"/>
                <a:cs typeface="Verdana"/>
              </a:rPr>
              <a:t>Se</a:t>
            </a:r>
            <a:r>
              <a:rPr sz="3600" b="0" spc="-5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3600" b="0" spc="-30" dirty="0">
                <a:solidFill>
                  <a:srgbClr val="000000"/>
                </a:solidFill>
                <a:latin typeface="Verdana"/>
                <a:cs typeface="Verdana"/>
              </a:rPr>
              <a:t>rch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75" dirty="0">
                <a:solidFill>
                  <a:srgbClr val="000000"/>
                </a:solidFill>
                <a:latin typeface="Verdana"/>
                <a:cs typeface="Verdana"/>
              </a:rPr>
              <a:t>Engine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3617" y="1427988"/>
            <a:ext cx="2212086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9329" y="2127702"/>
            <a:ext cx="1393190" cy="12700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Crawler</a:t>
            </a:r>
            <a:endParaRPr sz="16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450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Spider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bot</a:t>
            </a:r>
            <a:endParaRPr sz="1200">
              <a:latin typeface="Arial MT"/>
              <a:cs typeface="Arial MT"/>
            </a:endParaRPr>
          </a:p>
          <a:p>
            <a:pPr marL="127000" marR="181610" indent="-114300">
              <a:lnSpc>
                <a:spcPts val="1240"/>
              </a:lnSpc>
              <a:spcBef>
                <a:spcPts val="219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Indexes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content </a:t>
            </a:r>
            <a:r>
              <a:rPr sz="1200" spc="-3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Internet</a:t>
            </a:r>
            <a:endParaRPr sz="1200">
              <a:latin typeface="Arial MT"/>
              <a:cs typeface="Arial MT"/>
            </a:endParaRPr>
          </a:p>
          <a:p>
            <a:pPr marL="127000" marR="5080" indent="-114300">
              <a:lnSpc>
                <a:spcPts val="1240"/>
              </a:lnSpc>
              <a:spcBef>
                <a:spcPts val="204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Analyzes</a:t>
            </a:r>
            <a:r>
              <a:rPr sz="12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pages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relevant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883" y="3682746"/>
            <a:ext cx="3770376" cy="22128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31032" y="4155497"/>
            <a:ext cx="1831339" cy="10858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  <a:p>
            <a:pPr marL="127000" marR="5080" indent="-114300">
              <a:lnSpc>
                <a:spcPct val="86300"/>
              </a:lnSpc>
              <a:spcBef>
                <a:spcPts val="645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Storehouse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indexed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information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- titles, 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headers,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Web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addresses</a:t>
            </a:r>
            <a:endParaRPr sz="1200">
              <a:latin typeface="Arial MT"/>
              <a:cs typeface="Arial MT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Frequently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updated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5895" y="1554480"/>
            <a:ext cx="2212085" cy="3276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21610" y="2381757"/>
            <a:ext cx="1215390" cy="12198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03860">
              <a:lnSpc>
                <a:spcPts val="1660"/>
              </a:lnSpc>
              <a:spcBef>
                <a:spcPts val="37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Search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erf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ce</a:t>
            </a:r>
            <a:endParaRPr sz="1600">
              <a:latin typeface="Arial MT"/>
              <a:cs typeface="Arial MT"/>
            </a:endParaRPr>
          </a:p>
          <a:p>
            <a:pPr marL="127000" marR="140335" indent="-114300">
              <a:lnSpc>
                <a:spcPts val="1240"/>
              </a:lnSpc>
              <a:spcBef>
                <a:spcPts val="635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Place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enter </a:t>
            </a:r>
            <a:r>
              <a:rPr sz="1200" spc="-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query</a:t>
            </a:r>
            <a:endParaRPr sz="1200">
              <a:latin typeface="Arial MT"/>
              <a:cs typeface="Arial MT"/>
            </a:endParaRPr>
          </a:p>
          <a:p>
            <a:pPr marL="127000" marR="5080" indent="-114300">
              <a:lnSpc>
                <a:spcPts val="124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search </a:t>
            </a:r>
            <a:r>
              <a:rPr sz="1200" spc="-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9257"/>
            <a:ext cx="5042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85" dirty="0">
                <a:solidFill>
                  <a:srgbClr val="000000"/>
                </a:solidFill>
                <a:latin typeface="Verdana"/>
                <a:cs typeface="Verdana"/>
              </a:rPr>
              <a:t>Web</a:t>
            </a:r>
            <a:r>
              <a:rPr sz="3200" b="0" spc="-2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25" dirty="0">
                <a:solidFill>
                  <a:srgbClr val="000000"/>
                </a:solidFill>
                <a:latin typeface="Verdana"/>
                <a:cs typeface="Verdana"/>
              </a:rPr>
              <a:t>Pages</a:t>
            </a:r>
            <a:r>
              <a:rPr sz="3200" b="0" spc="-2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12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3200" b="0" spc="-2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05" dirty="0">
                <a:solidFill>
                  <a:srgbClr val="000000"/>
                </a:solidFill>
                <a:latin typeface="Verdana"/>
                <a:cs typeface="Verdana"/>
              </a:rPr>
              <a:t>Websites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5987" y="2116073"/>
            <a:ext cx="8221980" cy="3332479"/>
            <a:chOff x="665987" y="2116073"/>
            <a:chExt cx="8221980" cy="33324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299" y="2218181"/>
              <a:ext cx="5344667" cy="9608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2116073"/>
              <a:ext cx="3051810" cy="11643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3299" y="3352799"/>
              <a:ext cx="5344667" cy="9608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133" y="3250691"/>
              <a:ext cx="3002279" cy="11643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3299" y="4487417"/>
              <a:ext cx="5344667" cy="96088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711194" y="2370581"/>
            <a:ext cx="4860925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ts val="2120"/>
              </a:lnSpc>
              <a:spcBef>
                <a:spcPts val="100"/>
              </a:spcBef>
              <a:buChar char="•"/>
              <a:tabLst>
                <a:tab pos="184150" algn="l"/>
              </a:tabLst>
            </a:pPr>
            <a:r>
              <a:rPr sz="1900" dirty="0">
                <a:latin typeface="Arial MT"/>
                <a:cs typeface="Arial MT"/>
              </a:rPr>
              <a:t>Displays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location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Web</a:t>
            </a:r>
            <a:r>
              <a:rPr sz="1900" spc="-5" dirty="0">
                <a:latin typeface="Arial MT"/>
                <a:cs typeface="Arial MT"/>
              </a:rPr>
              <a:t> page </a:t>
            </a:r>
            <a:r>
              <a:rPr sz="1900" dirty="0">
                <a:latin typeface="Arial MT"/>
                <a:cs typeface="Arial MT"/>
              </a:rPr>
              <a:t>(URL).</a:t>
            </a:r>
            <a:endParaRPr sz="1900">
              <a:latin typeface="Arial MT"/>
              <a:cs typeface="Arial MT"/>
            </a:endParaRPr>
          </a:p>
          <a:p>
            <a:pPr marL="184150">
              <a:lnSpc>
                <a:spcPts val="2120"/>
              </a:lnSpc>
            </a:pPr>
            <a:r>
              <a:rPr sz="1900" spc="-5" dirty="0">
                <a:latin typeface="Arial MT"/>
                <a:cs typeface="Arial MT"/>
              </a:rPr>
              <a:t>Example: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https://</a:t>
            </a:r>
            <a:r>
              <a:rPr sz="1900" spc="-5" dirty="0">
                <a:latin typeface="Arial MT"/>
                <a:cs typeface="Arial MT"/>
                <a:hlinkClick r:id="rId7"/>
              </a:rPr>
              <a:t>www.aptechlearning.com/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har char="•"/>
              <a:tabLst>
                <a:tab pos="184150" algn="l"/>
              </a:tabLst>
            </a:pPr>
            <a:r>
              <a:rPr sz="1900" dirty="0">
                <a:latin typeface="Arial MT"/>
                <a:cs typeface="Arial MT"/>
              </a:rPr>
              <a:t>HTML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format;</a:t>
            </a:r>
            <a:r>
              <a:rPr sz="1900" spc="-5" dirty="0">
                <a:latin typeface="Arial MT"/>
                <a:cs typeface="Arial MT"/>
              </a:rPr>
              <a:t> displayed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Web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browser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184150" indent="-171450">
              <a:lnSpc>
                <a:spcPts val="2120"/>
              </a:lnSpc>
              <a:buChar char="•"/>
              <a:tabLst>
                <a:tab pos="184150" algn="l"/>
              </a:tabLst>
            </a:pPr>
            <a:r>
              <a:rPr sz="1900" spc="-5" dirty="0">
                <a:latin typeface="Arial MT"/>
                <a:cs typeface="Arial MT"/>
              </a:rPr>
              <a:t>Collection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 </a:t>
            </a:r>
            <a:r>
              <a:rPr sz="1900" spc="-15" dirty="0">
                <a:latin typeface="Arial MT"/>
                <a:cs typeface="Arial MT"/>
              </a:rPr>
              <a:t>Web</a:t>
            </a:r>
            <a:r>
              <a:rPr sz="1900" dirty="0">
                <a:latin typeface="Arial MT"/>
                <a:cs typeface="Arial MT"/>
              </a:rPr>
              <a:t> pages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with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single </a:t>
            </a:r>
            <a:r>
              <a:rPr sz="1900" spc="-5" dirty="0">
                <a:latin typeface="Arial MT"/>
                <a:cs typeface="Arial MT"/>
              </a:rPr>
              <a:t>domain</a:t>
            </a:r>
            <a:endParaRPr sz="1900">
              <a:latin typeface="Arial MT"/>
              <a:cs typeface="Arial MT"/>
            </a:endParaRPr>
          </a:p>
          <a:p>
            <a:pPr marL="184150">
              <a:lnSpc>
                <a:spcPts val="2120"/>
              </a:lnSpc>
            </a:pPr>
            <a:r>
              <a:rPr sz="1900" dirty="0">
                <a:latin typeface="Arial MT"/>
                <a:cs typeface="Arial MT"/>
              </a:rPr>
              <a:t>name.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Example: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search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engine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133" y="4385309"/>
            <a:ext cx="3002279" cy="116433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6244" y="2372359"/>
            <a:ext cx="2510790" cy="279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65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eb</a:t>
            </a:r>
            <a:r>
              <a:rPr sz="3300" spc="-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endParaRPr sz="3300">
              <a:latin typeface="Arial MT"/>
              <a:cs typeface="Arial MT"/>
            </a:endParaRPr>
          </a:p>
          <a:p>
            <a:pPr marL="280670" marR="272415" algn="ctr">
              <a:lnSpc>
                <a:spcPct val="225599"/>
              </a:lnSpc>
            </a:pPr>
            <a:r>
              <a:rPr sz="3300" spc="-25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3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Arial MT"/>
                <a:cs typeface="Arial MT"/>
              </a:rPr>
              <a:t>Page </a:t>
            </a:r>
            <a:r>
              <a:rPr sz="3300" spc="-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8750"/>
            <a:ext cx="61899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spc="-45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sz="3200" b="0" spc="-229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120" dirty="0">
                <a:solidFill>
                  <a:srgbClr val="000000"/>
                </a:solidFill>
                <a:latin typeface="Verdana"/>
                <a:cs typeface="Verdana"/>
              </a:rPr>
              <a:t>Engine</a:t>
            </a:r>
            <a:r>
              <a:rPr sz="3200" b="0" spc="-11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3200" b="0" spc="-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12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3200" b="0" spc="12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20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235" dirty="0">
                <a:solidFill>
                  <a:srgbClr val="000000"/>
                </a:solidFill>
                <a:latin typeface="Verdana"/>
                <a:cs typeface="Verdana"/>
              </a:rPr>
              <a:t>Their</a:t>
            </a:r>
            <a:r>
              <a:rPr sz="3200" b="0" spc="-2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spc="-95" dirty="0">
                <a:solidFill>
                  <a:srgbClr val="000000"/>
                </a:solidFill>
                <a:latin typeface="Verdana"/>
                <a:cs typeface="Verdana"/>
              </a:rPr>
              <a:t>Origin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2499360"/>
            <a:ext cx="8305800" cy="1859280"/>
          </a:xfrm>
          <a:custGeom>
            <a:avLst/>
            <a:gdLst/>
            <a:ahLst/>
            <a:cxnLst/>
            <a:rect l="l" t="t" r="r" b="b"/>
            <a:pathLst>
              <a:path w="8305800" h="1859279">
                <a:moveTo>
                  <a:pt x="7376159" y="0"/>
                </a:moveTo>
                <a:lnTo>
                  <a:pt x="7376159" y="464820"/>
                </a:lnTo>
                <a:lnTo>
                  <a:pt x="0" y="464820"/>
                </a:lnTo>
                <a:lnTo>
                  <a:pt x="464820" y="929640"/>
                </a:lnTo>
                <a:lnTo>
                  <a:pt x="0" y="1394460"/>
                </a:lnTo>
                <a:lnTo>
                  <a:pt x="7376159" y="1394460"/>
                </a:lnTo>
                <a:lnTo>
                  <a:pt x="7376159" y="1859280"/>
                </a:lnTo>
                <a:lnTo>
                  <a:pt x="8305800" y="929640"/>
                </a:lnTo>
                <a:lnTo>
                  <a:pt x="7376159" y="0"/>
                </a:lnTo>
                <a:close/>
              </a:path>
            </a:pathLst>
          </a:custGeom>
          <a:solidFill>
            <a:srgbClr val="EB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7344" y="1825497"/>
            <a:ext cx="725170" cy="104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1990</a:t>
            </a:r>
            <a:endParaRPr sz="1500">
              <a:latin typeface="Arial MT"/>
              <a:cs typeface="Arial MT"/>
            </a:endParaRPr>
          </a:p>
          <a:p>
            <a:pPr marL="12065" marR="5080" algn="ctr">
              <a:lnSpc>
                <a:spcPct val="86300"/>
              </a:lnSpc>
              <a:spcBef>
                <a:spcPts val="120"/>
              </a:spcBef>
            </a:pPr>
            <a:r>
              <a:rPr sz="1500" dirty="0">
                <a:latin typeface="Arial MT"/>
                <a:cs typeface="Arial MT"/>
              </a:rPr>
              <a:t>Archie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dirty="0">
                <a:latin typeface="Arial MT"/>
                <a:cs typeface="Arial MT"/>
              </a:rPr>
              <a:t>first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search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engine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4691" y="3184398"/>
            <a:ext cx="6765925" cy="490220"/>
            <a:chOff x="964691" y="3184398"/>
            <a:chExt cx="6765925" cy="490220"/>
          </a:xfrm>
        </p:grpSpPr>
        <p:sp>
          <p:nvSpPr>
            <p:cNvPr id="6" name="object 6"/>
            <p:cNvSpPr/>
            <p:nvPr/>
          </p:nvSpPr>
          <p:spPr>
            <a:xfrm>
              <a:off x="977264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232410" y="0"/>
                  </a:moveTo>
                  <a:lnTo>
                    <a:pt x="185570" y="4720"/>
                  </a:lnTo>
                  <a:lnTo>
                    <a:pt x="141944" y="18258"/>
                  </a:lnTo>
                  <a:lnTo>
                    <a:pt x="102466" y="39681"/>
                  </a:lnTo>
                  <a:lnTo>
                    <a:pt x="68070" y="68056"/>
                  </a:lnTo>
                  <a:lnTo>
                    <a:pt x="39691" y="102449"/>
                  </a:lnTo>
                  <a:lnTo>
                    <a:pt x="18263" y="141928"/>
                  </a:lnTo>
                  <a:lnTo>
                    <a:pt x="4721" y="185559"/>
                  </a:lnTo>
                  <a:lnTo>
                    <a:pt x="0" y="232410"/>
                  </a:lnTo>
                  <a:lnTo>
                    <a:pt x="4721" y="279260"/>
                  </a:lnTo>
                  <a:lnTo>
                    <a:pt x="18263" y="322891"/>
                  </a:lnTo>
                  <a:lnTo>
                    <a:pt x="39691" y="362370"/>
                  </a:lnTo>
                  <a:lnTo>
                    <a:pt x="68070" y="396763"/>
                  </a:lnTo>
                  <a:lnTo>
                    <a:pt x="102466" y="425138"/>
                  </a:lnTo>
                  <a:lnTo>
                    <a:pt x="141944" y="446561"/>
                  </a:lnTo>
                  <a:lnTo>
                    <a:pt x="185570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7264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410"/>
                  </a:moveTo>
                  <a:lnTo>
                    <a:pt x="4721" y="185559"/>
                  </a:lnTo>
                  <a:lnTo>
                    <a:pt x="18263" y="141928"/>
                  </a:lnTo>
                  <a:lnTo>
                    <a:pt x="39691" y="102449"/>
                  </a:lnTo>
                  <a:lnTo>
                    <a:pt x="68070" y="68056"/>
                  </a:lnTo>
                  <a:lnTo>
                    <a:pt x="102466" y="39681"/>
                  </a:lnTo>
                  <a:lnTo>
                    <a:pt x="141944" y="18258"/>
                  </a:lnTo>
                  <a:lnTo>
                    <a:pt x="185570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70" y="460099"/>
                  </a:lnTo>
                  <a:lnTo>
                    <a:pt x="141944" y="446561"/>
                  </a:lnTo>
                  <a:lnTo>
                    <a:pt x="102466" y="425138"/>
                  </a:lnTo>
                  <a:lnTo>
                    <a:pt x="68070" y="396763"/>
                  </a:lnTo>
                  <a:lnTo>
                    <a:pt x="39691" y="362370"/>
                  </a:lnTo>
                  <a:lnTo>
                    <a:pt x="18263" y="322891"/>
                  </a:lnTo>
                  <a:lnTo>
                    <a:pt x="4721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32278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232410" y="0"/>
                  </a:move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9B3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2278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59" y="460099"/>
                  </a:lnTo>
                  <a:lnTo>
                    <a:pt x="141928" y="446561"/>
                  </a:lnTo>
                  <a:lnTo>
                    <a:pt x="102449" y="425138"/>
                  </a:lnTo>
                  <a:lnTo>
                    <a:pt x="68056" y="396763"/>
                  </a:lnTo>
                  <a:lnTo>
                    <a:pt x="39681" y="362370"/>
                  </a:lnTo>
                  <a:lnTo>
                    <a:pt x="18258" y="322891"/>
                  </a:lnTo>
                  <a:lnTo>
                    <a:pt x="4720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7293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232410" y="0"/>
                  </a:move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6D3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7293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59" y="460099"/>
                  </a:lnTo>
                  <a:lnTo>
                    <a:pt x="141928" y="446561"/>
                  </a:lnTo>
                  <a:lnTo>
                    <a:pt x="102449" y="425138"/>
                  </a:lnTo>
                  <a:lnTo>
                    <a:pt x="68056" y="396763"/>
                  </a:lnTo>
                  <a:lnTo>
                    <a:pt x="39681" y="362370"/>
                  </a:lnTo>
                  <a:lnTo>
                    <a:pt x="18258" y="322891"/>
                  </a:lnTo>
                  <a:lnTo>
                    <a:pt x="4720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3069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232410" y="0"/>
                  </a:move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444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43069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59" y="460099"/>
                  </a:lnTo>
                  <a:lnTo>
                    <a:pt x="141928" y="446561"/>
                  </a:lnTo>
                  <a:lnTo>
                    <a:pt x="102449" y="425138"/>
                  </a:lnTo>
                  <a:lnTo>
                    <a:pt x="68056" y="396763"/>
                  </a:lnTo>
                  <a:lnTo>
                    <a:pt x="39681" y="362370"/>
                  </a:lnTo>
                  <a:lnTo>
                    <a:pt x="18258" y="322891"/>
                  </a:lnTo>
                  <a:lnTo>
                    <a:pt x="4720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98082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232410" y="0"/>
                  </a:move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467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98082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59" y="460099"/>
                  </a:lnTo>
                  <a:lnTo>
                    <a:pt x="141928" y="446561"/>
                  </a:lnTo>
                  <a:lnTo>
                    <a:pt x="102449" y="425138"/>
                  </a:lnTo>
                  <a:lnTo>
                    <a:pt x="68056" y="396763"/>
                  </a:lnTo>
                  <a:lnTo>
                    <a:pt x="39681" y="362370"/>
                  </a:lnTo>
                  <a:lnTo>
                    <a:pt x="18258" y="322891"/>
                  </a:lnTo>
                  <a:lnTo>
                    <a:pt x="4720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3096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232410" y="0"/>
                  </a:move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4720" y="279260"/>
                  </a:lnTo>
                  <a:lnTo>
                    <a:pt x="18258" y="322891"/>
                  </a:lnTo>
                  <a:lnTo>
                    <a:pt x="39681" y="362370"/>
                  </a:lnTo>
                  <a:lnTo>
                    <a:pt x="68056" y="396763"/>
                  </a:lnTo>
                  <a:lnTo>
                    <a:pt x="102449" y="425138"/>
                  </a:lnTo>
                  <a:lnTo>
                    <a:pt x="141928" y="446561"/>
                  </a:lnTo>
                  <a:lnTo>
                    <a:pt x="185559" y="460099"/>
                  </a:lnTo>
                  <a:lnTo>
                    <a:pt x="232410" y="464820"/>
                  </a:lnTo>
                  <a:lnTo>
                    <a:pt x="279260" y="460099"/>
                  </a:lnTo>
                  <a:lnTo>
                    <a:pt x="322891" y="446561"/>
                  </a:lnTo>
                  <a:lnTo>
                    <a:pt x="362370" y="425138"/>
                  </a:lnTo>
                  <a:lnTo>
                    <a:pt x="396763" y="396763"/>
                  </a:lnTo>
                  <a:lnTo>
                    <a:pt x="425138" y="362370"/>
                  </a:lnTo>
                  <a:lnTo>
                    <a:pt x="446561" y="322891"/>
                  </a:lnTo>
                  <a:lnTo>
                    <a:pt x="460099" y="279260"/>
                  </a:lnTo>
                  <a:lnTo>
                    <a:pt x="464820" y="232410"/>
                  </a:lnTo>
                  <a:lnTo>
                    <a:pt x="460099" y="185559"/>
                  </a:lnTo>
                  <a:lnTo>
                    <a:pt x="446561" y="141928"/>
                  </a:lnTo>
                  <a:lnTo>
                    <a:pt x="425138" y="102449"/>
                  </a:lnTo>
                  <a:lnTo>
                    <a:pt x="396763" y="68056"/>
                  </a:lnTo>
                  <a:lnTo>
                    <a:pt x="362370" y="39681"/>
                  </a:lnTo>
                  <a:lnTo>
                    <a:pt x="322891" y="18258"/>
                  </a:lnTo>
                  <a:lnTo>
                    <a:pt x="279260" y="4720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53096" y="3196971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20" h="464820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279260" y="4720"/>
                  </a:lnTo>
                  <a:lnTo>
                    <a:pt x="322891" y="18258"/>
                  </a:lnTo>
                  <a:lnTo>
                    <a:pt x="362370" y="39681"/>
                  </a:lnTo>
                  <a:lnTo>
                    <a:pt x="396763" y="68056"/>
                  </a:lnTo>
                  <a:lnTo>
                    <a:pt x="425138" y="102449"/>
                  </a:lnTo>
                  <a:lnTo>
                    <a:pt x="446561" y="141928"/>
                  </a:lnTo>
                  <a:lnTo>
                    <a:pt x="460099" y="185559"/>
                  </a:lnTo>
                  <a:lnTo>
                    <a:pt x="464820" y="232410"/>
                  </a:lnTo>
                  <a:lnTo>
                    <a:pt x="460099" y="279260"/>
                  </a:lnTo>
                  <a:lnTo>
                    <a:pt x="446561" y="322891"/>
                  </a:lnTo>
                  <a:lnTo>
                    <a:pt x="425138" y="362370"/>
                  </a:lnTo>
                  <a:lnTo>
                    <a:pt x="396763" y="396763"/>
                  </a:lnTo>
                  <a:lnTo>
                    <a:pt x="362370" y="425138"/>
                  </a:lnTo>
                  <a:lnTo>
                    <a:pt x="322891" y="446561"/>
                  </a:lnTo>
                  <a:lnTo>
                    <a:pt x="279260" y="460099"/>
                  </a:lnTo>
                  <a:lnTo>
                    <a:pt x="232410" y="464820"/>
                  </a:lnTo>
                  <a:lnTo>
                    <a:pt x="185559" y="460099"/>
                  </a:lnTo>
                  <a:lnTo>
                    <a:pt x="141928" y="446561"/>
                  </a:lnTo>
                  <a:lnTo>
                    <a:pt x="102449" y="425138"/>
                  </a:lnTo>
                  <a:lnTo>
                    <a:pt x="68056" y="396763"/>
                  </a:lnTo>
                  <a:lnTo>
                    <a:pt x="39681" y="362370"/>
                  </a:lnTo>
                  <a:lnTo>
                    <a:pt x="18258" y="322891"/>
                  </a:lnTo>
                  <a:lnTo>
                    <a:pt x="4720" y="279260"/>
                  </a:lnTo>
                  <a:lnTo>
                    <a:pt x="0" y="23241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49855" y="3954779"/>
            <a:ext cx="62928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ts val="1675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1994</a:t>
            </a:r>
            <a:endParaRPr sz="1500">
              <a:latin typeface="Arial MT"/>
              <a:cs typeface="Arial MT"/>
            </a:endParaRPr>
          </a:p>
          <a:p>
            <a:pPr marL="12700" marR="5080" indent="7620" algn="just">
              <a:lnSpc>
                <a:spcPct val="86200"/>
              </a:lnSpc>
              <a:spcBef>
                <a:spcPts val="125"/>
              </a:spcBef>
            </a:pPr>
            <a:r>
              <a:rPr sz="1500" spc="-114" dirty="0">
                <a:latin typeface="Arial MT"/>
                <a:cs typeface="Arial MT"/>
              </a:rPr>
              <a:t>Y</a:t>
            </a:r>
            <a:r>
              <a:rPr sz="1500" spc="-5" dirty="0">
                <a:latin typeface="Arial MT"/>
                <a:cs typeface="Arial MT"/>
              </a:rPr>
              <a:t>ahoo!  Search  </a:t>
            </a:r>
            <a:r>
              <a:rPr sz="1500" spc="-15" dirty="0">
                <a:latin typeface="Arial MT"/>
                <a:cs typeface="Arial MT"/>
              </a:rPr>
              <a:t>Lycos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  <p:sp>
        <p:nvSpPr>
          <p:cNvPr id="19" name="object 19"/>
          <p:cNvSpPr txBox="1"/>
          <p:nvPr/>
        </p:nvSpPr>
        <p:spPr>
          <a:xfrm>
            <a:off x="3246627" y="2417064"/>
            <a:ext cx="947419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1996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ts val="1675"/>
              </a:lnSpc>
            </a:pPr>
            <a:r>
              <a:rPr sz="1500" dirty="0">
                <a:latin typeface="Arial MT"/>
                <a:cs typeface="Arial MT"/>
              </a:rPr>
              <a:t>AskJeeves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5058" y="3954779"/>
            <a:ext cx="640080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ts val="1675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1998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sz="1500" spc="-5" dirty="0">
                <a:latin typeface="Arial MT"/>
                <a:cs typeface="Arial MT"/>
              </a:rPr>
              <a:t>Google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7832" y="2022855"/>
            <a:ext cx="92583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2004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MSN</a:t>
            </a:r>
            <a:endParaRPr sz="1500">
              <a:latin typeface="Arial MT"/>
              <a:cs typeface="Arial MT"/>
            </a:endParaRPr>
          </a:p>
          <a:p>
            <a:pPr marL="160020" marR="153670" indent="31750" algn="just">
              <a:lnSpc>
                <a:spcPct val="86200"/>
              </a:lnSpc>
              <a:spcBef>
                <a:spcPts val="125"/>
              </a:spcBef>
            </a:pPr>
            <a:r>
              <a:rPr sz="1500" dirty="0">
                <a:latin typeface="Arial MT"/>
                <a:cs typeface="Arial MT"/>
              </a:rPr>
              <a:t>– </a:t>
            </a:r>
            <a:r>
              <a:rPr sz="1500" spc="-5" dirty="0">
                <a:latin typeface="Arial MT"/>
                <a:cs typeface="Arial MT"/>
              </a:rPr>
              <a:t>New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Search  Engine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3673" y="3954779"/>
            <a:ext cx="8832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2009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Bing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601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95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dirty="0">
                <a:solidFill>
                  <a:srgbClr val="000000"/>
                </a:solidFill>
                <a:latin typeface="Verdana"/>
                <a:cs typeface="Verdana"/>
              </a:rPr>
              <a:t>Perfect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25" dirty="0">
                <a:solidFill>
                  <a:srgbClr val="000000"/>
                </a:solidFill>
                <a:latin typeface="Verdana"/>
                <a:cs typeface="Verdana"/>
              </a:rPr>
              <a:t>Googl</a:t>
            </a:r>
            <a:r>
              <a:rPr sz="3600" b="0" spc="1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600" b="0" spc="-2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2664" y="2428367"/>
            <a:ext cx="2192020" cy="1899285"/>
            <a:chOff x="1002664" y="2428367"/>
            <a:chExt cx="2192020" cy="1899285"/>
          </a:xfrm>
        </p:grpSpPr>
        <p:sp>
          <p:nvSpPr>
            <p:cNvPr id="4" name="object 4"/>
            <p:cNvSpPr/>
            <p:nvPr/>
          </p:nvSpPr>
          <p:spPr>
            <a:xfrm>
              <a:off x="1015364" y="2441067"/>
              <a:ext cx="2166620" cy="1873885"/>
            </a:xfrm>
            <a:custGeom>
              <a:avLst/>
              <a:gdLst/>
              <a:ahLst/>
              <a:cxnLst/>
              <a:rect l="l" t="t" r="r" b="b"/>
              <a:pathLst>
                <a:path w="2166620" h="1873885">
                  <a:moveTo>
                    <a:pt x="1631061" y="0"/>
                  </a:moveTo>
                  <a:lnTo>
                    <a:pt x="535305" y="0"/>
                  </a:lnTo>
                  <a:lnTo>
                    <a:pt x="0" y="936878"/>
                  </a:lnTo>
                  <a:lnTo>
                    <a:pt x="535305" y="1873757"/>
                  </a:lnTo>
                  <a:lnTo>
                    <a:pt x="1631061" y="1873757"/>
                  </a:lnTo>
                  <a:lnTo>
                    <a:pt x="2166366" y="936878"/>
                  </a:lnTo>
                  <a:lnTo>
                    <a:pt x="1631061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364" y="2441067"/>
              <a:ext cx="2166620" cy="1873885"/>
            </a:xfrm>
            <a:custGeom>
              <a:avLst/>
              <a:gdLst/>
              <a:ahLst/>
              <a:cxnLst/>
              <a:rect l="l" t="t" r="r" b="b"/>
              <a:pathLst>
                <a:path w="2166620" h="1873885">
                  <a:moveTo>
                    <a:pt x="0" y="936878"/>
                  </a:moveTo>
                  <a:lnTo>
                    <a:pt x="535305" y="0"/>
                  </a:lnTo>
                  <a:lnTo>
                    <a:pt x="1631061" y="0"/>
                  </a:lnTo>
                  <a:lnTo>
                    <a:pt x="2166366" y="936878"/>
                  </a:lnTo>
                  <a:lnTo>
                    <a:pt x="1631061" y="1873757"/>
                  </a:lnTo>
                  <a:lnTo>
                    <a:pt x="535305" y="1873757"/>
                  </a:lnTo>
                  <a:lnTo>
                    <a:pt x="0" y="93687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4619" y="2903982"/>
            <a:ext cx="1387475" cy="876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89535" marR="5080" indent="-77470">
              <a:lnSpc>
                <a:spcPts val="3100"/>
              </a:lnSpc>
              <a:spcBef>
                <a:spcPts val="620"/>
              </a:spcBef>
            </a:pPr>
            <a:r>
              <a:rPr sz="3000" spc="-30" dirty="0">
                <a:solidFill>
                  <a:srgbClr val="FFFFFF"/>
                </a:solidFill>
                <a:latin typeface="Arial MT"/>
                <a:cs typeface="Arial MT"/>
              </a:rPr>
              <a:t>Ways</a:t>
            </a:r>
            <a:r>
              <a:rPr sz="3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000" spc="-81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0702" y="1668652"/>
            <a:ext cx="1800860" cy="1896110"/>
            <a:chOff x="2830702" y="1668652"/>
            <a:chExt cx="1800860" cy="1896110"/>
          </a:xfrm>
        </p:grpSpPr>
        <p:sp>
          <p:nvSpPr>
            <p:cNvPr id="8" name="object 8"/>
            <p:cNvSpPr/>
            <p:nvPr/>
          </p:nvSpPr>
          <p:spPr>
            <a:xfrm>
              <a:off x="3325368" y="2860547"/>
              <a:ext cx="817880" cy="704215"/>
            </a:xfrm>
            <a:custGeom>
              <a:avLst/>
              <a:gdLst/>
              <a:ahLst/>
              <a:cxnLst/>
              <a:rect l="l" t="t" r="r" b="b"/>
              <a:pathLst>
                <a:path w="817879" h="704214">
                  <a:moveTo>
                    <a:pt x="614172" y="0"/>
                  </a:moveTo>
                  <a:lnTo>
                    <a:pt x="203454" y="0"/>
                  </a:lnTo>
                  <a:lnTo>
                    <a:pt x="0" y="352043"/>
                  </a:lnTo>
                  <a:lnTo>
                    <a:pt x="203454" y="704087"/>
                  </a:lnTo>
                  <a:lnTo>
                    <a:pt x="614172" y="704087"/>
                  </a:lnTo>
                  <a:lnTo>
                    <a:pt x="817626" y="352043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EB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3402" y="1681352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1336548" y="0"/>
                  </a:moveTo>
                  <a:lnTo>
                    <a:pt x="438912" y="0"/>
                  </a:lnTo>
                  <a:lnTo>
                    <a:pt x="0" y="768096"/>
                  </a:lnTo>
                  <a:lnTo>
                    <a:pt x="438912" y="1536192"/>
                  </a:lnTo>
                  <a:lnTo>
                    <a:pt x="1336548" y="1536192"/>
                  </a:lnTo>
                  <a:lnTo>
                    <a:pt x="1775460" y="7680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3402" y="1681352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0" y="768096"/>
                  </a:moveTo>
                  <a:lnTo>
                    <a:pt x="438912" y="0"/>
                  </a:lnTo>
                  <a:lnTo>
                    <a:pt x="1336548" y="0"/>
                  </a:lnTo>
                  <a:lnTo>
                    <a:pt x="1775460" y="768096"/>
                  </a:lnTo>
                  <a:lnTo>
                    <a:pt x="1336548" y="1536192"/>
                  </a:lnTo>
                  <a:lnTo>
                    <a:pt x="438912" y="1536192"/>
                  </a:lnTo>
                  <a:lnTo>
                    <a:pt x="0" y="7680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99383" y="2205735"/>
            <a:ext cx="1063625" cy="45148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2405" marR="5080" indent="-180340">
              <a:lnSpc>
                <a:spcPts val="1550"/>
              </a:lnSpc>
              <a:spcBef>
                <a:spcPts val="36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Voice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“Hey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Google”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429" y="1037082"/>
            <a:ext cx="8550910" cy="4996180"/>
            <a:chOff x="392429" y="1037082"/>
            <a:chExt cx="8550910" cy="4996180"/>
          </a:xfrm>
        </p:grpSpPr>
        <p:sp>
          <p:nvSpPr>
            <p:cNvPr id="13" name="object 13"/>
            <p:cNvSpPr/>
            <p:nvPr/>
          </p:nvSpPr>
          <p:spPr>
            <a:xfrm>
              <a:off x="2662428" y="4347210"/>
              <a:ext cx="817880" cy="704215"/>
            </a:xfrm>
            <a:custGeom>
              <a:avLst/>
              <a:gdLst/>
              <a:ahLst/>
              <a:cxnLst/>
              <a:rect l="l" t="t" r="r" b="b"/>
              <a:pathLst>
                <a:path w="817879" h="704214">
                  <a:moveTo>
                    <a:pt x="614172" y="0"/>
                  </a:moveTo>
                  <a:lnTo>
                    <a:pt x="203454" y="0"/>
                  </a:lnTo>
                  <a:lnTo>
                    <a:pt x="0" y="352044"/>
                  </a:lnTo>
                  <a:lnTo>
                    <a:pt x="203454" y="704088"/>
                  </a:lnTo>
                  <a:lnTo>
                    <a:pt x="614172" y="704088"/>
                  </a:lnTo>
                  <a:lnTo>
                    <a:pt x="817626" y="352044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EB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3403" y="3538347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1336548" y="0"/>
                  </a:moveTo>
                  <a:lnTo>
                    <a:pt x="438912" y="0"/>
                  </a:lnTo>
                  <a:lnTo>
                    <a:pt x="0" y="768095"/>
                  </a:lnTo>
                  <a:lnTo>
                    <a:pt x="438912" y="1536191"/>
                  </a:lnTo>
                  <a:lnTo>
                    <a:pt x="1336548" y="1536191"/>
                  </a:lnTo>
                  <a:lnTo>
                    <a:pt x="1775460" y="768095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583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3403" y="3538347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0" y="768095"/>
                  </a:moveTo>
                  <a:lnTo>
                    <a:pt x="438912" y="0"/>
                  </a:lnTo>
                  <a:lnTo>
                    <a:pt x="1336548" y="0"/>
                  </a:lnTo>
                  <a:lnTo>
                    <a:pt x="1775460" y="768095"/>
                  </a:lnTo>
                  <a:lnTo>
                    <a:pt x="1336548" y="1536191"/>
                  </a:lnTo>
                  <a:lnTo>
                    <a:pt x="438912" y="1536191"/>
                  </a:lnTo>
                  <a:lnTo>
                    <a:pt x="0" y="768095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5008" y="4483989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1336548" y="0"/>
                  </a:moveTo>
                  <a:lnTo>
                    <a:pt x="438912" y="0"/>
                  </a:lnTo>
                  <a:lnTo>
                    <a:pt x="0" y="768096"/>
                  </a:lnTo>
                  <a:lnTo>
                    <a:pt x="438912" y="1536192"/>
                  </a:lnTo>
                  <a:lnTo>
                    <a:pt x="1336548" y="1536192"/>
                  </a:lnTo>
                  <a:lnTo>
                    <a:pt x="1775460" y="768096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5008" y="4483989"/>
              <a:ext cx="1775460" cy="1536700"/>
            </a:xfrm>
            <a:custGeom>
              <a:avLst/>
              <a:gdLst/>
              <a:ahLst/>
              <a:cxnLst/>
              <a:rect l="l" t="t" r="r" b="b"/>
              <a:pathLst>
                <a:path w="1775460" h="1536700">
                  <a:moveTo>
                    <a:pt x="0" y="768096"/>
                  </a:moveTo>
                  <a:lnTo>
                    <a:pt x="438912" y="0"/>
                  </a:lnTo>
                  <a:lnTo>
                    <a:pt x="1336548" y="0"/>
                  </a:lnTo>
                  <a:lnTo>
                    <a:pt x="1775460" y="768096"/>
                  </a:lnTo>
                  <a:lnTo>
                    <a:pt x="1336548" y="1536192"/>
                  </a:lnTo>
                  <a:lnTo>
                    <a:pt x="438912" y="1536192"/>
                  </a:lnTo>
                  <a:lnTo>
                    <a:pt x="0" y="7680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29" y="1037082"/>
              <a:ext cx="8550402" cy="43967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3240" y="1095755"/>
            <a:ext cx="790194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latin typeface="Verdana"/>
                <a:cs typeface="Verdana"/>
              </a:rPr>
              <a:t>New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5" dirty="0">
                <a:latin typeface="Verdana"/>
                <a:cs typeface="Verdana"/>
              </a:rPr>
              <a:t>updates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35" dirty="0">
                <a:latin typeface="Verdana"/>
                <a:cs typeface="Verdana"/>
              </a:rPr>
              <a:t>announced</a:t>
            </a:r>
            <a:r>
              <a:rPr sz="1300" spc="-60" dirty="0">
                <a:latin typeface="Verdana"/>
                <a:cs typeface="Verdana"/>
              </a:rPr>
              <a:t> here: </a:t>
            </a:r>
            <a:r>
              <a:rPr sz="1300" spc="-25" dirty="0">
                <a:latin typeface="Verdana"/>
                <a:cs typeface="Verdana"/>
              </a:rPr>
              <a:t>https://support.google.com/websearch/announcements/9587893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23282" y="1828800"/>
            <a:ext cx="4144645" cy="3649979"/>
            <a:chOff x="4923282" y="1828800"/>
            <a:chExt cx="4144645" cy="3649979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3282" y="1828800"/>
              <a:ext cx="4144517" cy="2971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698" y="3104388"/>
              <a:ext cx="3651504" cy="236829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00650" y="3101339"/>
              <a:ext cx="3657600" cy="2374900"/>
            </a:xfrm>
            <a:custGeom>
              <a:avLst/>
              <a:gdLst/>
              <a:ahLst/>
              <a:cxnLst/>
              <a:rect l="l" t="t" r="r" b="b"/>
              <a:pathLst>
                <a:path w="3657600" h="2374900">
                  <a:moveTo>
                    <a:pt x="0" y="2374392"/>
                  </a:moveTo>
                  <a:lnTo>
                    <a:pt x="3657600" y="2374392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237439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21755" y="2290572"/>
            <a:ext cx="24123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gure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.</a:t>
            </a:r>
            <a:r>
              <a:rPr sz="1400" spc="-220" dirty="0">
                <a:latin typeface="Verdana"/>
                <a:cs typeface="Verdana"/>
              </a:rPr>
              <a:t>3</a:t>
            </a:r>
            <a:r>
              <a:rPr sz="1400" spc="-155" dirty="0">
                <a:latin typeface="Verdana"/>
                <a:cs typeface="Verdana"/>
              </a:rPr>
              <a:t>: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25" dirty="0">
                <a:latin typeface="Verdana"/>
                <a:cs typeface="Verdana"/>
              </a:rPr>
              <a:t>croph</a:t>
            </a:r>
            <a:r>
              <a:rPr sz="1400" spc="20" dirty="0">
                <a:latin typeface="Verdana"/>
                <a:cs typeface="Verdana"/>
              </a:rPr>
              <a:t>one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i</a:t>
            </a:r>
            <a:r>
              <a:rPr sz="1400" spc="170" dirty="0">
                <a:latin typeface="Verdana"/>
                <a:cs typeface="Verdana"/>
              </a:rPr>
              <a:t>c</a:t>
            </a:r>
            <a:r>
              <a:rPr sz="1400" spc="15" dirty="0"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  <p:sp>
        <p:nvSpPr>
          <p:cNvPr id="25" name="object 25"/>
          <p:cNvSpPr txBox="1"/>
          <p:nvPr/>
        </p:nvSpPr>
        <p:spPr>
          <a:xfrm>
            <a:off x="1639316" y="3767073"/>
            <a:ext cx="7120890" cy="20935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47495" marR="4478020" algn="ctr">
              <a:lnSpc>
                <a:spcPct val="86300"/>
              </a:lnSpc>
              <a:spcBef>
                <a:spcPts val="34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view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information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specific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 MT"/>
              <a:cs typeface="Arial MT"/>
            </a:endParaRPr>
          </a:p>
          <a:p>
            <a:pPr marL="12700" marR="6200140" indent="142875">
              <a:lnSpc>
                <a:spcPts val="1550"/>
              </a:lnSpc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Type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bar</a:t>
            </a:r>
            <a:endParaRPr sz="1500">
              <a:latin typeface="Arial MT"/>
              <a:cs typeface="Arial MT"/>
            </a:endParaRPr>
          </a:p>
          <a:p>
            <a:pPr marL="3671570">
              <a:lnSpc>
                <a:spcPct val="100000"/>
              </a:lnSpc>
              <a:spcBef>
                <a:spcPts val="1465"/>
              </a:spcBef>
            </a:pP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gure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1</a:t>
            </a:r>
            <a:r>
              <a:rPr sz="1400" spc="-105" dirty="0">
                <a:latin typeface="Verdana"/>
                <a:cs typeface="Verdana"/>
              </a:rPr>
              <a:t>.</a:t>
            </a:r>
            <a:r>
              <a:rPr sz="1400" spc="-220" dirty="0">
                <a:latin typeface="Verdana"/>
                <a:cs typeface="Verdana"/>
              </a:rPr>
              <a:t>4</a:t>
            </a:r>
            <a:r>
              <a:rPr sz="1400" spc="-155" dirty="0">
                <a:latin typeface="Verdana"/>
                <a:cs typeface="Verdana"/>
              </a:rPr>
              <a:t>: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Lo</a:t>
            </a:r>
            <a:r>
              <a:rPr sz="1400" spc="30" dirty="0">
                <a:latin typeface="Verdana"/>
                <a:cs typeface="Verdana"/>
              </a:rPr>
              <a:t>cat</a:t>
            </a:r>
            <a:r>
              <a:rPr sz="1400" spc="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on</a:t>
            </a:r>
            <a:r>
              <a:rPr sz="1400" spc="-180" dirty="0">
                <a:latin typeface="Verdana"/>
                <a:cs typeface="Verdana"/>
              </a:rPr>
              <a:t>-</a:t>
            </a:r>
            <a:r>
              <a:rPr sz="1400" spc="10" dirty="0">
                <a:latin typeface="Verdana"/>
                <a:cs typeface="Verdana"/>
              </a:rPr>
              <a:t>Spe</a:t>
            </a:r>
            <a:r>
              <a:rPr sz="1400" spc="5" dirty="0">
                <a:latin typeface="Verdana"/>
                <a:cs typeface="Verdana"/>
              </a:rPr>
              <a:t>c</a:t>
            </a:r>
            <a:r>
              <a:rPr sz="1400" spc="-85" dirty="0">
                <a:latin typeface="Verdana"/>
                <a:cs typeface="Verdana"/>
              </a:rPr>
              <a:t>if</a:t>
            </a:r>
            <a:r>
              <a:rPr sz="1400" spc="15" dirty="0">
                <a:latin typeface="Verdana"/>
                <a:cs typeface="Verdana"/>
              </a:rPr>
              <a:t>i</a:t>
            </a:r>
            <a:r>
              <a:rPr sz="1400" spc="45" dirty="0">
                <a:latin typeface="Verdana"/>
                <a:cs typeface="Verdana"/>
              </a:rPr>
              <a:t>c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Infor</a:t>
            </a:r>
            <a:r>
              <a:rPr sz="1400" spc="-150" dirty="0">
                <a:latin typeface="Verdana"/>
                <a:cs typeface="Verdana"/>
              </a:rPr>
              <a:t>m</a:t>
            </a:r>
            <a:r>
              <a:rPr sz="1400" spc="-35" dirty="0">
                <a:latin typeface="Verdana"/>
                <a:cs typeface="Verdana"/>
              </a:rPr>
              <a:t>at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592645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0" spc="170" dirty="0">
                <a:solidFill>
                  <a:srgbClr val="000000"/>
                </a:solidFill>
                <a:latin typeface="Verdana"/>
                <a:cs typeface="Verdana"/>
              </a:rPr>
              <a:t>Advanced</a:t>
            </a:r>
            <a:r>
              <a:rPr sz="3600" b="0" spc="-29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25" dirty="0">
                <a:solidFill>
                  <a:srgbClr val="000000"/>
                </a:solidFill>
                <a:latin typeface="Verdana"/>
                <a:cs typeface="Verdana"/>
              </a:rPr>
              <a:t>Google</a:t>
            </a:r>
            <a:r>
              <a:rPr sz="3600" b="0" spc="-28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 </a:t>
            </a:r>
            <a:r>
              <a:rPr sz="3600" b="0" spc="-12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65" dirty="0">
                <a:solidFill>
                  <a:srgbClr val="000000"/>
                </a:solidFill>
                <a:latin typeface="Verdana"/>
                <a:cs typeface="Verdana"/>
              </a:rPr>
              <a:t>Techniques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14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sz="3600" b="0" spc="145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3600" b="0" spc="-2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145" dirty="0">
                <a:solidFill>
                  <a:srgbClr val="000000"/>
                </a:solidFill>
                <a:latin typeface="Verdana"/>
                <a:cs typeface="Verdana"/>
              </a:rPr>
              <a:t>Strategies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08115" y="1209166"/>
            <a:ext cx="2057400" cy="842644"/>
            <a:chOff x="6508115" y="1209166"/>
            <a:chExt cx="2057400" cy="842644"/>
          </a:xfrm>
        </p:grpSpPr>
        <p:sp>
          <p:nvSpPr>
            <p:cNvPr id="4" name="object 4"/>
            <p:cNvSpPr/>
            <p:nvPr/>
          </p:nvSpPr>
          <p:spPr>
            <a:xfrm>
              <a:off x="6520815" y="1221866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4">
                  <a:moveTo>
                    <a:pt x="1949831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949831" y="816864"/>
                  </a:lnTo>
                  <a:lnTo>
                    <a:pt x="1981610" y="810444"/>
                  </a:lnTo>
                  <a:lnTo>
                    <a:pt x="2007568" y="792940"/>
                  </a:lnTo>
                  <a:lnTo>
                    <a:pt x="2025072" y="766982"/>
                  </a:lnTo>
                  <a:lnTo>
                    <a:pt x="2031492" y="735203"/>
                  </a:lnTo>
                  <a:lnTo>
                    <a:pt x="2031492" y="81661"/>
                  </a:lnTo>
                  <a:lnTo>
                    <a:pt x="2025072" y="49881"/>
                  </a:lnTo>
                  <a:lnTo>
                    <a:pt x="2007568" y="23923"/>
                  </a:lnTo>
                  <a:lnTo>
                    <a:pt x="1981610" y="6419"/>
                  </a:lnTo>
                  <a:lnTo>
                    <a:pt x="1949831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0815" y="1221866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4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949831" y="0"/>
                  </a:lnTo>
                  <a:lnTo>
                    <a:pt x="1981610" y="6419"/>
                  </a:lnTo>
                  <a:lnTo>
                    <a:pt x="2007568" y="23923"/>
                  </a:lnTo>
                  <a:lnTo>
                    <a:pt x="2025072" y="49881"/>
                  </a:lnTo>
                  <a:lnTo>
                    <a:pt x="2031492" y="81661"/>
                  </a:lnTo>
                  <a:lnTo>
                    <a:pt x="2031492" y="735203"/>
                  </a:lnTo>
                  <a:lnTo>
                    <a:pt x="2025072" y="766982"/>
                  </a:lnTo>
                  <a:lnTo>
                    <a:pt x="2007568" y="792940"/>
                  </a:lnTo>
                  <a:lnTo>
                    <a:pt x="1981610" y="810444"/>
                  </a:lnTo>
                  <a:lnTo>
                    <a:pt x="1949831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45350" y="1458467"/>
            <a:ext cx="198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8115" y="2089404"/>
            <a:ext cx="2057400" cy="1186815"/>
            <a:chOff x="6508115" y="2089404"/>
            <a:chExt cx="2057400" cy="1186815"/>
          </a:xfrm>
        </p:grpSpPr>
        <p:sp>
          <p:nvSpPr>
            <p:cNvPr id="8" name="object 8"/>
            <p:cNvSpPr/>
            <p:nvPr/>
          </p:nvSpPr>
          <p:spPr>
            <a:xfrm>
              <a:off x="7352538" y="2089404"/>
              <a:ext cx="367665" cy="306070"/>
            </a:xfrm>
            <a:custGeom>
              <a:avLst/>
              <a:gdLst/>
              <a:ahLst/>
              <a:cxnLst/>
              <a:rect l="l" t="t" r="r" b="b"/>
              <a:pathLst>
                <a:path w="367665" h="306069">
                  <a:moveTo>
                    <a:pt x="293877" y="0"/>
                  </a:moveTo>
                  <a:lnTo>
                    <a:pt x="73405" y="0"/>
                  </a:lnTo>
                  <a:lnTo>
                    <a:pt x="73405" y="152781"/>
                  </a:lnTo>
                  <a:lnTo>
                    <a:pt x="0" y="152781"/>
                  </a:lnTo>
                  <a:lnTo>
                    <a:pt x="183641" y="305562"/>
                  </a:lnTo>
                  <a:lnTo>
                    <a:pt x="367283" y="152781"/>
                  </a:lnTo>
                  <a:lnTo>
                    <a:pt x="293877" y="152781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0815" y="2446401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5">
                  <a:moveTo>
                    <a:pt x="1949831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1"/>
                  </a:lnTo>
                  <a:lnTo>
                    <a:pt x="0" y="735203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4"/>
                  </a:lnTo>
                  <a:lnTo>
                    <a:pt x="1949831" y="816864"/>
                  </a:lnTo>
                  <a:lnTo>
                    <a:pt x="1981610" y="810444"/>
                  </a:lnTo>
                  <a:lnTo>
                    <a:pt x="2007568" y="792940"/>
                  </a:lnTo>
                  <a:lnTo>
                    <a:pt x="2025072" y="766982"/>
                  </a:lnTo>
                  <a:lnTo>
                    <a:pt x="2031492" y="735203"/>
                  </a:lnTo>
                  <a:lnTo>
                    <a:pt x="2031492" y="81661"/>
                  </a:lnTo>
                  <a:lnTo>
                    <a:pt x="2025072" y="49881"/>
                  </a:lnTo>
                  <a:lnTo>
                    <a:pt x="2007568" y="23923"/>
                  </a:lnTo>
                  <a:lnTo>
                    <a:pt x="1981610" y="6419"/>
                  </a:lnTo>
                  <a:lnTo>
                    <a:pt x="1949831" y="0"/>
                  </a:lnTo>
                  <a:close/>
                </a:path>
              </a:pathLst>
            </a:custGeom>
            <a:solidFill>
              <a:srgbClr val="7C3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0815" y="2446401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949831" y="0"/>
                  </a:lnTo>
                  <a:lnTo>
                    <a:pt x="1981610" y="6419"/>
                  </a:lnTo>
                  <a:lnTo>
                    <a:pt x="2007568" y="23923"/>
                  </a:lnTo>
                  <a:lnTo>
                    <a:pt x="2025072" y="49881"/>
                  </a:lnTo>
                  <a:lnTo>
                    <a:pt x="2031492" y="81661"/>
                  </a:lnTo>
                  <a:lnTo>
                    <a:pt x="2031492" y="735203"/>
                  </a:lnTo>
                  <a:lnTo>
                    <a:pt x="2025072" y="766982"/>
                  </a:lnTo>
                  <a:lnTo>
                    <a:pt x="2007568" y="792940"/>
                  </a:lnTo>
                  <a:lnTo>
                    <a:pt x="1981610" y="810444"/>
                  </a:lnTo>
                  <a:lnTo>
                    <a:pt x="1949831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3"/>
                  </a:lnTo>
                  <a:lnTo>
                    <a:pt x="0" y="8166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45350" y="2565146"/>
            <a:ext cx="1982470" cy="535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265" marR="78740" indent="324485">
              <a:lnSpc>
                <a:spcPts val="1860"/>
              </a:lnSpc>
              <a:spcBef>
                <a:spcPts val="409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Settings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&gt;&gt;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08115" y="3313938"/>
            <a:ext cx="2057400" cy="1187450"/>
            <a:chOff x="6508115" y="3313938"/>
            <a:chExt cx="2057400" cy="1187450"/>
          </a:xfrm>
        </p:grpSpPr>
        <p:sp>
          <p:nvSpPr>
            <p:cNvPr id="13" name="object 13"/>
            <p:cNvSpPr/>
            <p:nvPr/>
          </p:nvSpPr>
          <p:spPr>
            <a:xfrm>
              <a:off x="7352538" y="3313938"/>
              <a:ext cx="367665" cy="306705"/>
            </a:xfrm>
            <a:custGeom>
              <a:avLst/>
              <a:gdLst/>
              <a:ahLst/>
              <a:cxnLst/>
              <a:rect l="l" t="t" r="r" b="b"/>
              <a:pathLst>
                <a:path w="367665" h="306704">
                  <a:moveTo>
                    <a:pt x="293877" y="0"/>
                  </a:moveTo>
                  <a:lnTo>
                    <a:pt x="73405" y="0"/>
                  </a:lnTo>
                  <a:lnTo>
                    <a:pt x="73405" y="153162"/>
                  </a:lnTo>
                  <a:lnTo>
                    <a:pt x="0" y="153162"/>
                  </a:lnTo>
                  <a:lnTo>
                    <a:pt x="183641" y="306324"/>
                  </a:lnTo>
                  <a:lnTo>
                    <a:pt x="367283" y="153162"/>
                  </a:lnTo>
                  <a:lnTo>
                    <a:pt x="293877" y="153162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583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0815" y="3671697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5">
                  <a:moveTo>
                    <a:pt x="1949831" y="0"/>
                  </a:moveTo>
                  <a:lnTo>
                    <a:pt x="81661" y="0"/>
                  </a:lnTo>
                  <a:lnTo>
                    <a:pt x="49881" y="6419"/>
                  </a:lnTo>
                  <a:lnTo>
                    <a:pt x="23923" y="23923"/>
                  </a:lnTo>
                  <a:lnTo>
                    <a:pt x="6419" y="49881"/>
                  </a:lnTo>
                  <a:lnTo>
                    <a:pt x="0" y="81660"/>
                  </a:lnTo>
                  <a:lnTo>
                    <a:pt x="0" y="735202"/>
                  </a:lnTo>
                  <a:lnTo>
                    <a:pt x="6419" y="766982"/>
                  </a:lnTo>
                  <a:lnTo>
                    <a:pt x="23923" y="792940"/>
                  </a:lnTo>
                  <a:lnTo>
                    <a:pt x="49881" y="810444"/>
                  </a:lnTo>
                  <a:lnTo>
                    <a:pt x="81661" y="816863"/>
                  </a:lnTo>
                  <a:lnTo>
                    <a:pt x="1949831" y="816863"/>
                  </a:lnTo>
                  <a:lnTo>
                    <a:pt x="1981610" y="810444"/>
                  </a:lnTo>
                  <a:lnTo>
                    <a:pt x="2007568" y="792940"/>
                  </a:lnTo>
                  <a:lnTo>
                    <a:pt x="2025072" y="766982"/>
                  </a:lnTo>
                  <a:lnTo>
                    <a:pt x="2031492" y="735202"/>
                  </a:lnTo>
                  <a:lnTo>
                    <a:pt x="2031492" y="81660"/>
                  </a:lnTo>
                  <a:lnTo>
                    <a:pt x="2025072" y="49881"/>
                  </a:lnTo>
                  <a:lnTo>
                    <a:pt x="2007568" y="23923"/>
                  </a:lnTo>
                  <a:lnTo>
                    <a:pt x="1981610" y="6419"/>
                  </a:lnTo>
                  <a:lnTo>
                    <a:pt x="1949831" y="0"/>
                  </a:lnTo>
                  <a:close/>
                </a:path>
              </a:pathLst>
            </a:custGeom>
            <a:solidFill>
              <a:srgbClr val="435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20815" y="3671697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5">
                  <a:moveTo>
                    <a:pt x="0" y="81660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949831" y="0"/>
                  </a:lnTo>
                  <a:lnTo>
                    <a:pt x="1981610" y="6419"/>
                  </a:lnTo>
                  <a:lnTo>
                    <a:pt x="2007568" y="23923"/>
                  </a:lnTo>
                  <a:lnTo>
                    <a:pt x="2025072" y="49881"/>
                  </a:lnTo>
                  <a:lnTo>
                    <a:pt x="2031492" y="81660"/>
                  </a:lnTo>
                  <a:lnTo>
                    <a:pt x="2031492" y="735202"/>
                  </a:lnTo>
                  <a:lnTo>
                    <a:pt x="2025072" y="766982"/>
                  </a:lnTo>
                  <a:lnTo>
                    <a:pt x="2007568" y="792940"/>
                  </a:lnTo>
                  <a:lnTo>
                    <a:pt x="1981610" y="810444"/>
                  </a:lnTo>
                  <a:lnTo>
                    <a:pt x="1949831" y="816863"/>
                  </a:lnTo>
                  <a:lnTo>
                    <a:pt x="81661" y="816863"/>
                  </a:lnTo>
                  <a:lnTo>
                    <a:pt x="49881" y="810444"/>
                  </a:lnTo>
                  <a:lnTo>
                    <a:pt x="23923" y="792940"/>
                  </a:lnTo>
                  <a:lnTo>
                    <a:pt x="6419" y="766982"/>
                  </a:lnTo>
                  <a:lnTo>
                    <a:pt x="0" y="735202"/>
                  </a:lnTo>
                  <a:lnTo>
                    <a:pt x="0" y="8166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45350" y="3908552"/>
            <a:ext cx="198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pages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with…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08115" y="4539234"/>
            <a:ext cx="2057400" cy="1186815"/>
            <a:chOff x="6508115" y="4539234"/>
            <a:chExt cx="2057400" cy="1186815"/>
          </a:xfrm>
        </p:grpSpPr>
        <p:sp>
          <p:nvSpPr>
            <p:cNvPr id="18" name="object 18"/>
            <p:cNvSpPr/>
            <p:nvPr/>
          </p:nvSpPr>
          <p:spPr>
            <a:xfrm>
              <a:off x="6520815" y="4539234"/>
              <a:ext cx="2032000" cy="1174115"/>
            </a:xfrm>
            <a:custGeom>
              <a:avLst/>
              <a:gdLst/>
              <a:ahLst/>
              <a:cxnLst/>
              <a:rect l="l" t="t" r="r" b="b"/>
              <a:pathLst>
                <a:path w="2032000" h="1174114">
                  <a:moveTo>
                    <a:pt x="1199007" y="152781"/>
                  </a:moveTo>
                  <a:lnTo>
                    <a:pt x="1125601" y="152781"/>
                  </a:lnTo>
                  <a:lnTo>
                    <a:pt x="1125601" y="0"/>
                  </a:lnTo>
                  <a:lnTo>
                    <a:pt x="905129" y="0"/>
                  </a:lnTo>
                  <a:lnTo>
                    <a:pt x="905129" y="152781"/>
                  </a:lnTo>
                  <a:lnTo>
                    <a:pt x="831723" y="152781"/>
                  </a:lnTo>
                  <a:lnTo>
                    <a:pt x="1015365" y="305562"/>
                  </a:lnTo>
                  <a:lnTo>
                    <a:pt x="1199007" y="152781"/>
                  </a:lnTo>
                  <a:close/>
                </a:path>
                <a:path w="2032000" h="1174114">
                  <a:moveTo>
                    <a:pt x="2031492" y="438658"/>
                  </a:moveTo>
                  <a:lnTo>
                    <a:pt x="2025065" y="406882"/>
                  </a:lnTo>
                  <a:lnTo>
                    <a:pt x="2007565" y="380923"/>
                  </a:lnTo>
                  <a:lnTo>
                    <a:pt x="1981606" y="363423"/>
                  </a:lnTo>
                  <a:lnTo>
                    <a:pt x="1949831" y="356997"/>
                  </a:lnTo>
                  <a:lnTo>
                    <a:pt x="81661" y="356997"/>
                  </a:lnTo>
                  <a:lnTo>
                    <a:pt x="49872" y="363423"/>
                  </a:lnTo>
                  <a:lnTo>
                    <a:pt x="23914" y="380923"/>
                  </a:lnTo>
                  <a:lnTo>
                    <a:pt x="6413" y="406882"/>
                  </a:lnTo>
                  <a:lnTo>
                    <a:pt x="0" y="438658"/>
                  </a:lnTo>
                  <a:lnTo>
                    <a:pt x="0" y="1092174"/>
                  </a:lnTo>
                  <a:lnTo>
                    <a:pt x="6413" y="1123975"/>
                  </a:lnTo>
                  <a:lnTo>
                    <a:pt x="23914" y="1149934"/>
                  </a:lnTo>
                  <a:lnTo>
                    <a:pt x="49872" y="1167447"/>
                  </a:lnTo>
                  <a:lnTo>
                    <a:pt x="81661" y="1173861"/>
                  </a:lnTo>
                  <a:lnTo>
                    <a:pt x="1949831" y="1173861"/>
                  </a:lnTo>
                  <a:lnTo>
                    <a:pt x="1981606" y="1167447"/>
                  </a:lnTo>
                  <a:lnTo>
                    <a:pt x="2007565" y="1149934"/>
                  </a:lnTo>
                  <a:lnTo>
                    <a:pt x="2025065" y="1123975"/>
                  </a:lnTo>
                  <a:lnTo>
                    <a:pt x="2031492" y="1092174"/>
                  </a:lnTo>
                  <a:lnTo>
                    <a:pt x="2031492" y="438658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20815" y="4896231"/>
              <a:ext cx="2032000" cy="817244"/>
            </a:xfrm>
            <a:custGeom>
              <a:avLst/>
              <a:gdLst/>
              <a:ahLst/>
              <a:cxnLst/>
              <a:rect l="l" t="t" r="r" b="b"/>
              <a:pathLst>
                <a:path w="2032000" h="817245">
                  <a:moveTo>
                    <a:pt x="0" y="81661"/>
                  </a:moveTo>
                  <a:lnTo>
                    <a:pt x="6419" y="49881"/>
                  </a:lnTo>
                  <a:lnTo>
                    <a:pt x="23923" y="23923"/>
                  </a:lnTo>
                  <a:lnTo>
                    <a:pt x="49881" y="6419"/>
                  </a:lnTo>
                  <a:lnTo>
                    <a:pt x="81661" y="0"/>
                  </a:lnTo>
                  <a:lnTo>
                    <a:pt x="1949831" y="0"/>
                  </a:lnTo>
                  <a:lnTo>
                    <a:pt x="1981610" y="6419"/>
                  </a:lnTo>
                  <a:lnTo>
                    <a:pt x="2007568" y="23923"/>
                  </a:lnTo>
                  <a:lnTo>
                    <a:pt x="2025072" y="49881"/>
                  </a:lnTo>
                  <a:lnTo>
                    <a:pt x="2031492" y="81661"/>
                  </a:lnTo>
                  <a:lnTo>
                    <a:pt x="2031492" y="735177"/>
                  </a:lnTo>
                  <a:lnTo>
                    <a:pt x="2025072" y="766972"/>
                  </a:lnTo>
                  <a:lnTo>
                    <a:pt x="2007568" y="792937"/>
                  </a:lnTo>
                  <a:lnTo>
                    <a:pt x="1981610" y="810444"/>
                  </a:lnTo>
                  <a:lnTo>
                    <a:pt x="1949831" y="816864"/>
                  </a:lnTo>
                  <a:lnTo>
                    <a:pt x="81661" y="816864"/>
                  </a:lnTo>
                  <a:lnTo>
                    <a:pt x="49881" y="810444"/>
                  </a:lnTo>
                  <a:lnTo>
                    <a:pt x="23923" y="792937"/>
                  </a:lnTo>
                  <a:lnTo>
                    <a:pt x="6419" y="766972"/>
                  </a:lnTo>
                  <a:lnTo>
                    <a:pt x="0" y="735177"/>
                  </a:lnTo>
                  <a:lnTo>
                    <a:pt x="0" y="8166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45350" y="5015229"/>
            <a:ext cx="1982470" cy="535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7350" marR="361315" indent="-19050">
              <a:lnSpc>
                <a:spcPts val="1860"/>
              </a:lnSpc>
              <a:spcBef>
                <a:spcPts val="409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Narrow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by…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7687" y="1437766"/>
            <a:ext cx="2626360" cy="4322445"/>
            <a:chOff x="797687" y="1437766"/>
            <a:chExt cx="2626360" cy="4322445"/>
          </a:xfrm>
        </p:grpSpPr>
        <p:sp>
          <p:nvSpPr>
            <p:cNvPr id="22" name="object 22"/>
            <p:cNvSpPr/>
            <p:nvPr/>
          </p:nvSpPr>
          <p:spPr>
            <a:xfrm>
              <a:off x="1873250" y="4497705"/>
              <a:ext cx="836930" cy="1249680"/>
            </a:xfrm>
            <a:custGeom>
              <a:avLst/>
              <a:gdLst/>
              <a:ahLst/>
              <a:cxnLst/>
              <a:rect l="l" t="t" r="r" b="b"/>
              <a:pathLst>
                <a:path w="836930" h="1249679">
                  <a:moveTo>
                    <a:pt x="0" y="0"/>
                  </a:moveTo>
                  <a:lnTo>
                    <a:pt x="836930" y="1249540"/>
                  </a:lnTo>
                </a:path>
              </a:pathLst>
            </a:custGeom>
            <a:ln w="25400">
              <a:solidFill>
                <a:srgbClr val="B52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42287" y="4269486"/>
              <a:ext cx="1180465" cy="654685"/>
            </a:xfrm>
            <a:custGeom>
              <a:avLst/>
              <a:gdLst/>
              <a:ahLst/>
              <a:cxnLst/>
              <a:rect l="l" t="t" r="r" b="b"/>
              <a:pathLst>
                <a:path w="1180464" h="654685">
                  <a:moveTo>
                    <a:pt x="0" y="0"/>
                  </a:moveTo>
                  <a:lnTo>
                    <a:pt x="1180084" y="654177"/>
                  </a:lnTo>
                </a:path>
              </a:pathLst>
            </a:custGeom>
            <a:ln w="25400">
              <a:solidFill>
                <a:srgbClr val="B52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42540" y="3986021"/>
              <a:ext cx="1354455" cy="0"/>
            </a:xfrm>
            <a:custGeom>
              <a:avLst/>
              <a:gdLst/>
              <a:ahLst/>
              <a:cxnLst/>
              <a:rect l="l" t="t" r="r" b="b"/>
              <a:pathLst>
                <a:path w="1354454">
                  <a:moveTo>
                    <a:pt x="0" y="0"/>
                  </a:moveTo>
                  <a:lnTo>
                    <a:pt x="1353947" y="0"/>
                  </a:lnTo>
                </a:path>
              </a:pathLst>
            </a:custGeom>
            <a:ln w="25146">
              <a:solidFill>
                <a:srgbClr val="B52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2287" y="3030347"/>
              <a:ext cx="1250950" cy="678180"/>
            </a:xfrm>
            <a:custGeom>
              <a:avLst/>
              <a:gdLst/>
              <a:ahLst/>
              <a:cxnLst/>
              <a:rect l="l" t="t" r="r" b="b"/>
              <a:pathLst>
                <a:path w="1250950" h="678179">
                  <a:moveTo>
                    <a:pt x="0" y="678052"/>
                  </a:moveTo>
                  <a:lnTo>
                    <a:pt x="1250950" y="0"/>
                  </a:lnTo>
                </a:path>
              </a:pathLst>
            </a:custGeom>
            <a:ln w="25400">
              <a:solidFill>
                <a:srgbClr val="B52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4679" y="2196465"/>
              <a:ext cx="883919" cy="1277620"/>
            </a:xfrm>
            <a:custGeom>
              <a:avLst/>
              <a:gdLst/>
              <a:ahLst/>
              <a:cxnLst/>
              <a:rect l="l" t="t" r="r" b="b"/>
              <a:pathLst>
                <a:path w="883919" h="1277620">
                  <a:moveTo>
                    <a:pt x="0" y="1277492"/>
                  </a:moveTo>
                  <a:lnTo>
                    <a:pt x="883793" y="0"/>
                  </a:lnTo>
                </a:path>
              </a:pathLst>
            </a:custGeom>
            <a:ln w="25400">
              <a:solidFill>
                <a:srgbClr val="B52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387" y="3256406"/>
              <a:ext cx="1462277" cy="146227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10387" y="3256406"/>
              <a:ext cx="1462405" cy="1462405"/>
            </a:xfrm>
            <a:custGeom>
              <a:avLst/>
              <a:gdLst/>
              <a:ahLst/>
              <a:cxnLst/>
              <a:rect l="l" t="t" r="r" b="b"/>
              <a:pathLst>
                <a:path w="1462405" h="1462404">
                  <a:moveTo>
                    <a:pt x="0" y="731139"/>
                  </a:moveTo>
                  <a:lnTo>
                    <a:pt x="1555" y="683059"/>
                  </a:lnTo>
                  <a:lnTo>
                    <a:pt x="6156" y="635811"/>
                  </a:lnTo>
                  <a:lnTo>
                    <a:pt x="13707" y="589490"/>
                  </a:lnTo>
                  <a:lnTo>
                    <a:pt x="24112" y="544194"/>
                  </a:lnTo>
                  <a:lnTo>
                    <a:pt x="37273" y="500018"/>
                  </a:lnTo>
                  <a:lnTo>
                    <a:pt x="53096" y="457058"/>
                  </a:lnTo>
                  <a:lnTo>
                    <a:pt x="71483" y="415411"/>
                  </a:lnTo>
                  <a:lnTo>
                    <a:pt x="92338" y="375173"/>
                  </a:lnTo>
                  <a:lnTo>
                    <a:pt x="115565" y="336441"/>
                  </a:lnTo>
                  <a:lnTo>
                    <a:pt x="141067" y="299310"/>
                  </a:lnTo>
                  <a:lnTo>
                    <a:pt x="168748" y="263877"/>
                  </a:lnTo>
                  <a:lnTo>
                    <a:pt x="198512" y="230238"/>
                  </a:lnTo>
                  <a:lnTo>
                    <a:pt x="230263" y="198490"/>
                  </a:lnTo>
                  <a:lnTo>
                    <a:pt x="263903" y="168728"/>
                  </a:lnTo>
                  <a:lnTo>
                    <a:pt x="299337" y="141049"/>
                  </a:lnTo>
                  <a:lnTo>
                    <a:pt x="336469" y="115549"/>
                  </a:lnTo>
                  <a:lnTo>
                    <a:pt x="375202" y="92325"/>
                  </a:lnTo>
                  <a:lnTo>
                    <a:pt x="415439" y="71472"/>
                  </a:lnTo>
                  <a:lnTo>
                    <a:pt x="457085" y="53088"/>
                  </a:lnTo>
                  <a:lnTo>
                    <a:pt x="500042" y="37267"/>
                  </a:lnTo>
                  <a:lnTo>
                    <a:pt x="544215" y="24108"/>
                  </a:lnTo>
                  <a:lnTo>
                    <a:pt x="589508" y="13705"/>
                  </a:lnTo>
                  <a:lnTo>
                    <a:pt x="635824" y="6155"/>
                  </a:lnTo>
                  <a:lnTo>
                    <a:pt x="683066" y="1554"/>
                  </a:lnTo>
                  <a:lnTo>
                    <a:pt x="731139" y="0"/>
                  </a:lnTo>
                  <a:lnTo>
                    <a:pt x="779218" y="1554"/>
                  </a:lnTo>
                  <a:lnTo>
                    <a:pt x="826466" y="6155"/>
                  </a:lnTo>
                  <a:lnTo>
                    <a:pt x="872787" y="13705"/>
                  </a:lnTo>
                  <a:lnTo>
                    <a:pt x="918083" y="24108"/>
                  </a:lnTo>
                  <a:lnTo>
                    <a:pt x="962259" y="37267"/>
                  </a:lnTo>
                  <a:lnTo>
                    <a:pt x="1005219" y="53088"/>
                  </a:lnTo>
                  <a:lnTo>
                    <a:pt x="1046866" y="71472"/>
                  </a:lnTo>
                  <a:lnTo>
                    <a:pt x="1087104" y="92325"/>
                  </a:lnTo>
                  <a:lnTo>
                    <a:pt x="1125836" y="115549"/>
                  </a:lnTo>
                  <a:lnTo>
                    <a:pt x="1162967" y="141049"/>
                  </a:lnTo>
                  <a:lnTo>
                    <a:pt x="1198400" y="168728"/>
                  </a:lnTo>
                  <a:lnTo>
                    <a:pt x="1232039" y="198490"/>
                  </a:lnTo>
                  <a:lnTo>
                    <a:pt x="1263787" y="230238"/>
                  </a:lnTo>
                  <a:lnTo>
                    <a:pt x="1293549" y="263877"/>
                  </a:lnTo>
                  <a:lnTo>
                    <a:pt x="1321228" y="299310"/>
                  </a:lnTo>
                  <a:lnTo>
                    <a:pt x="1346728" y="336441"/>
                  </a:lnTo>
                  <a:lnTo>
                    <a:pt x="1369952" y="375173"/>
                  </a:lnTo>
                  <a:lnTo>
                    <a:pt x="1390805" y="415411"/>
                  </a:lnTo>
                  <a:lnTo>
                    <a:pt x="1409189" y="457058"/>
                  </a:lnTo>
                  <a:lnTo>
                    <a:pt x="1425010" y="500018"/>
                  </a:lnTo>
                  <a:lnTo>
                    <a:pt x="1438169" y="544194"/>
                  </a:lnTo>
                  <a:lnTo>
                    <a:pt x="1448572" y="589490"/>
                  </a:lnTo>
                  <a:lnTo>
                    <a:pt x="1456122" y="635811"/>
                  </a:lnTo>
                  <a:lnTo>
                    <a:pt x="1460723" y="683059"/>
                  </a:lnTo>
                  <a:lnTo>
                    <a:pt x="1462278" y="731139"/>
                  </a:lnTo>
                  <a:lnTo>
                    <a:pt x="1460723" y="779204"/>
                  </a:lnTo>
                  <a:lnTo>
                    <a:pt x="1456122" y="826440"/>
                  </a:lnTo>
                  <a:lnTo>
                    <a:pt x="1448572" y="872751"/>
                  </a:lnTo>
                  <a:lnTo>
                    <a:pt x="1438169" y="918040"/>
                  </a:lnTo>
                  <a:lnTo>
                    <a:pt x="1425010" y="962210"/>
                  </a:lnTo>
                  <a:lnTo>
                    <a:pt x="1409189" y="1005166"/>
                  </a:lnTo>
                  <a:lnTo>
                    <a:pt x="1390805" y="1046810"/>
                  </a:lnTo>
                  <a:lnTo>
                    <a:pt x="1369952" y="1087047"/>
                  </a:lnTo>
                  <a:lnTo>
                    <a:pt x="1346728" y="1125780"/>
                  </a:lnTo>
                  <a:lnTo>
                    <a:pt x="1321228" y="1162912"/>
                  </a:lnTo>
                  <a:lnTo>
                    <a:pt x="1293549" y="1198347"/>
                  </a:lnTo>
                  <a:lnTo>
                    <a:pt x="1263787" y="1231989"/>
                  </a:lnTo>
                  <a:lnTo>
                    <a:pt x="1232039" y="1263742"/>
                  </a:lnTo>
                  <a:lnTo>
                    <a:pt x="1198400" y="1293508"/>
                  </a:lnTo>
                  <a:lnTo>
                    <a:pt x="1162967" y="1321192"/>
                  </a:lnTo>
                  <a:lnTo>
                    <a:pt x="1125836" y="1346696"/>
                  </a:lnTo>
                  <a:lnTo>
                    <a:pt x="1087104" y="1369926"/>
                  </a:lnTo>
                  <a:lnTo>
                    <a:pt x="1046866" y="1390783"/>
                  </a:lnTo>
                  <a:lnTo>
                    <a:pt x="1005219" y="1409173"/>
                  </a:lnTo>
                  <a:lnTo>
                    <a:pt x="962259" y="1424997"/>
                  </a:lnTo>
                  <a:lnTo>
                    <a:pt x="918083" y="1438161"/>
                  </a:lnTo>
                  <a:lnTo>
                    <a:pt x="872787" y="1448567"/>
                  </a:lnTo>
                  <a:lnTo>
                    <a:pt x="826466" y="1456120"/>
                  </a:lnTo>
                  <a:lnTo>
                    <a:pt x="779218" y="1460722"/>
                  </a:lnTo>
                  <a:lnTo>
                    <a:pt x="731139" y="1462278"/>
                  </a:lnTo>
                  <a:lnTo>
                    <a:pt x="683066" y="1460722"/>
                  </a:lnTo>
                  <a:lnTo>
                    <a:pt x="635824" y="1456120"/>
                  </a:lnTo>
                  <a:lnTo>
                    <a:pt x="589508" y="1448567"/>
                  </a:lnTo>
                  <a:lnTo>
                    <a:pt x="544215" y="1438161"/>
                  </a:lnTo>
                  <a:lnTo>
                    <a:pt x="500042" y="1424997"/>
                  </a:lnTo>
                  <a:lnTo>
                    <a:pt x="457085" y="1409173"/>
                  </a:lnTo>
                  <a:lnTo>
                    <a:pt x="415439" y="1390783"/>
                  </a:lnTo>
                  <a:lnTo>
                    <a:pt x="375202" y="1369926"/>
                  </a:lnTo>
                  <a:lnTo>
                    <a:pt x="336469" y="1346696"/>
                  </a:lnTo>
                  <a:lnTo>
                    <a:pt x="299337" y="1321192"/>
                  </a:lnTo>
                  <a:lnTo>
                    <a:pt x="263903" y="1293508"/>
                  </a:lnTo>
                  <a:lnTo>
                    <a:pt x="230263" y="1263742"/>
                  </a:lnTo>
                  <a:lnTo>
                    <a:pt x="198512" y="1231989"/>
                  </a:lnTo>
                  <a:lnTo>
                    <a:pt x="168748" y="1198347"/>
                  </a:lnTo>
                  <a:lnTo>
                    <a:pt x="141067" y="1162912"/>
                  </a:lnTo>
                  <a:lnTo>
                    <a:pt x="115565" y="1125780"/>
                  </a:lnTo>
                  <a:lnTo>
                    <a:pt x="92338" y="1087047"/>
                  </a:lnTo>
                  <a:lnTo>
                    <a:pt x="71483" y="1046810"/>
                  </a:lnTo>
                  <a:lnTo>
                    <a:pt x="53096" y="1005166"/>
                  </a:lnTo>
                  <a:lnTo>
                    <a:pt x="37273" y="962210"/>
                  </a:lnTo>
                  <a:lnTo>
                    <a:pt x="24112" y="918040"/>
                  </a:lnTo>
                  <a:lnTo>
                    <a:pt x="13707" y="872751"/>
                  </a:lnTo>
                  <a:lnTo>
                    <a:pt x="6156" y="826440"/>
                  </a:lnTo>
                  <a:lnTo>
                    <a:pt x="1555" y="779204"/>
                  </a:lnTo>
                  <a:lnTo>
                    <a:pt x="0" y="731139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92704" y="1450466"/>
              <a:ext cx="818515" cy="819150"/>
            </a:xfrm>
            <a:custGeom>
              <a:avLst/>
              <a:gdLst/>
              <a:ahLst/>
              <a:cxnLst/>
              <a:rect l="l" t="t" r="r" b="b"/>
              <a:pathLst>
                <a:path w="818514" h="819150">
                  <a:moveTo>
                    <a:pt x="409194" y="0"/>
                  </a:moveTo>
                  <a:lnTo>
                    <a:pt x="361484" y="2755"/>
                  </a:lnTo>
                  <a:lnTo>
                    <a:pt x="315388" y="10817"/>
                  </a:lnTo>
                  <a:lnTo>
                    <a:pt x="271212" y="23879"/>
                  </a:lnTo>
                  <a:lnTo>
                    <a:pt x="229266" y="41632"/>
                  </a:lnTo>
                  <a:lnTo>
                    <a:pt x="189855" y="63769"/>
                  </a:lnTo>
                  <a:lnTo>
                    <a:pt x="153288" y="89983"/>
                  </a:lnTo>
                  <a:lnTo>
                    <a:pt x="119872" y="119967"/>
                  </a:lnTo>
                  <a:lnTo>
                    <a:pt x="89913" y="153413"/>
                  </a:lnTo>
                  <a:lnTo>
                    <a:pt x="63721" y="190013"/>
                  </a:lnTo>
                  <a:lnTo>
                    <a:pt x="41601" y="229460"/>
                  </a:lnTo>
                  <a:lnTo>
                    <a:pt x="23861" y="271448"/>
                  </a:lnTo>
                  <a:lnTo>
                    <a:pt x="10810" y="315667"/>
                  </a:lnTo>
                  <a:lnTo>
                    <a:pt x="2753" y="361812"/>
                  </a:lnTo>
                  <a:lnTo>
                    <a:pt x="0" y="409575"/>
                  </a:lnTo>
                  <a:lnTo>
                    <a:pt x="2753" y="457337"/>
                  </a:lnTo>
                  <a:lnTo>
                    <a:pt x="10810" y="503482"/>
                  </a:lnTo>
                  <a:lnTo>
                    <a:pt x="23861" y="547701"/>
                  </a:lnTo>
                  <a:lnTo>
                    <a:pt x="41601" y="589689"/>
                  </a:lnTo>
                  <a:lnTo>
                    <a:pt x="63721" y="629136"/>
                  </a:lnTo>
                  <a:lnTo>
                    <a:pt x="89913" y="665736"/>
                  </a:lnTo>
                  <a:lnTo>
                    <a:pt x="119872" y="699182"/>
                  </a:lnTo>
                  <a:lnTo>
                    <a:pt x="153288" y="729166"/>
                  </a:lnTo>
                  <a:lnTo>
                    <a:pt x="189855" y="755380"/>
                  </a:lnTo>
                  <a:lnTo>
                    <a:pt x="229266" y="777517"/>
                  </a:lnTo>
                  <a:lnTo>
                    <a:pt x="271212" y="795270"/>
                  </a:lnTo>
                  <a:lnTo>
                    <a:pt x="315388" y="808332"/>
                  </a:lnTo>
                  <a:lnTo>
                    <a:pt x="361484" y="816394"/>
                  </a:lnTo>
                  <a:lnTo>
                    <a:pt x="409194" y="819150"/>
                  </a:lnTo>
                  <a:lnTo>
                    <a:pt x="456903" y="816394"/>
                  </a:lnTo>
                  <a:lnTo>
                    <a:pt x="502999" y="808332"/>
                  </a:lnTo>
                  <a:lnTo>
                    <a:pt x="547175" y="795270"/>
                  </a:lnTo>
                  <a:lnTo>
                    <a:pt x="589121" y="777517"/>
                  </a:lnTo>
                  <a:lnTo>
                    <a:pt x="628532" y="755380"/>
                  </a:lnTo>
                  <a:lnTo>
                    <a:pt x="665099" y="729166"/>
                  </a:lnTo>
                  <a:lnTo>
                    <a:pt x="698515" y="699182"/>
                  </a:lnTo>
                  <a:lnTo>
                    <a:pt x="728474" y="665736"/>
                  </a:lnTo>
                  <a:lnTo>
                    <a:pt x="754666" y="629136"/>
                  </a:lnTo>
                  <a:lnTo>
                    <a:pt x="776786" y="589689"/>
                  </a:lnTo>
                  <a:lnTo>
                    <a:pt x="794526" y="547701"/>
                  </a:lnTo>
                  <a:lnTo>
                    <a:pt x="807577" y="503482"/>
                  </a:lnTo>
                  <a:lnTo>
                    <a:pt x="815634" y="457337"/>
                  </a:lnTo>
                  <a:lnTo>
                    <a:pt x="818388" y="409575"/>
                  </a:lnTo>
                  <a:lnTo>
                    <a:pt x="815634" y="361812"/>
                  </a:lnTo>
                  <a:lnTo>
                    <a:pt x="807577" y="315667"/>
                  </a:lnTo>
                  <a:lnTo>
                    <a:pt x="794526" y="271448"/>
                  </a:lnTo>
                  <a:lnTo>
                    <a:pt x="776786" y="229460"/>
                  </a:lnTo>
                  <a:lnTo>
                    <a:pt x="754666" y="190013"/>
                  </a:lnTo>
                  <a:lnTo>
                    <a:pt x="728474" y="153413"/>
                  </a:lnTo>
                  <a:lnTo>
                    <a:pt x="698515" y="119967"/>
                  </a:lnTo>
                  <a:lnTo>
                    <a:pt x="665099" y="89983"/>
                  </a:lnTo>
                  <a:lnTo>
                    <a:pt x="628532" y="63769"/>
                  </a:lnTo>
                  <a:lnTo>
                    <a:pt x="589121" y="41632"/>
                  </a:lnTo>
                  <a:lnTo>
                    <a:pt x="547175" y="23879"/>
                  </a:lnTo>
                  <a:lnTo>
                    <a:pt x="502999" y="10817"/>
                  </a:lnTo>
                  <a:lnTo>
                    <a:pt x="456903" y="2755"/>
                  </a:lnTo>
                  <a:lnTo>
                    <a:pt x="409194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2704" y="1450466"/>
              <a:ext cx="818515" cy="819150"/>
            </a:xfrm>
            <a:custGeom>
              <a:avLst/>
              <a:gdLst/>
              <a:ahLst/>
              <a:cxnLst/>
              <a:rect l="l" t="t" r="r" b="b"/>
              <a:pathLst>
                <a:path w="818514" h="819150">
                  <a:moveTo>
                    <a:pt x="0" y="409575"/>
                  </a:moveTo>
                  <a:lnTo>
                    <a:pt x="2753" y="361812"/>
                  </a:lnTo>
                  <a:lnTo>
                    <a:pt x="10810" y="315667"/>
                  </a:lnTo>
                  <a:lnTo>
                    <a:pt x="23861" y="271448"/>
                  </a:lnTo>
                  <a:lnTo>
                    <a:pt x="41601" y="229460"/>
                  </a:lnTo>
                  <a:lnTo>
                    <a:pt x="63721" y="190013"/>
                  </a:lnTo>
                  <a:lnTo>
                    <a:pt x="89913" y="153413"/>
                  </a:lnTo>
                  <a:lnTo>
                    <a:pt x="119872" y="119967"/>
                  </a:lnTo>
                  <a:lnTo>
                    <a:pt x="153288" y="89983"/>
                  </a:lnTo>
                  <a:lnTo>
                    <a:pt x="189855" y="63769"/>
                  </a:lnTo>
                  <a:lnTo>
                    <a:pt x="229266" y="41632"/>
                  </a:lnTo>
                  <a:lnTo>
                    <a:pt x="271212" y="23879"/>
                  </a:lnTo>
                  <a:lnTo>
                    <a:pt x="315388" y="10817"/>
                  </a:lnTo>
                  <a:lnTo>
                    <a:pt x="361484" y="2755"/>
                  </a:lnTo>
                  <a:lnTo>
                    <a:pt x="409194" y="0"/>
                  </a:lnTo>
                  <a:lnTo>
                    <a:pt x="456903" y="2755"/>
                  </a:lnTo>
                  <a:lnTo>
                    <a:pt x="502999" y="10817"/>
                  </a:lnTo>
                  <a:lnTo>
                    <a:pt x="547175" y="23879"/>
                  </a:lnTo>
                  <a:lnTo>
                    <a:pt x="589121" y="41632"/>
                  </a:lnTo>
                  <a:lnTo>
                    <a:pt x="628532" y="63769"/>
                  </a:lnTo>
                  <a:lnTo>
                    <a:pt x="665099" y="89983"/>
                  </a:lnTo>
                  <a:lnTo>
                    <a:pt x="698515" y="119967"/>
                  </a:lnTo>
                  <a:lnTo>
                    <a:pt x="728474" y="153413"/>
                  </a:lnTo>
                  <a:lnTo>
                    <a:pt x="754666" y="190013"/>
                  </a:lnTo>
                  <a:lnTo>
                    <a:pt x="776786" y="229460"/>
                  </a:lnTo>
                  <a:lnTo>
                    <a:pt x="794526" y="271448"/>
                  </a:lnTo>
                  <a:lnTo>
                    <a:pt x="807577" y="315667"/>
                  </a:lnTo>
                  <a:lnTo>
                    <a:pt x="815634" y="361812"/>
                  </a:lnTo>
                  <a:lnTo>
                    <a:pt x="818388" y="409575"/>
                  </a:lnTo>
                  <a:lnTo>
                    <a:pt x="815634" y="457337"/>
                  </a:lnTo>
                  <a:lnTo>
                    <a:pt x="807577" y="503482"/>
                  </a:lnTo>
                  <a:lnTo>
                    <a:pt x="794526" y="547701"/>
                  </a:lnTo>
                  <a:lnTo>
                    <a:pt x="776786" y="589689"/>
                  </a:lnTo>
                  <a:lnTo>
                    <a:pt x="754666" y="629136"/>
                  </a:lnTo>
                  <a:lnTo>
                    <a:pt x="728474" y="665736"/>
                  </a:lnTo>
                  <a:lnTo>
                    <a:pt x="698515" y="699182"/>
                  </a:lnTo>
                  <a:lnTo>
                    <a:pt x="665099" y="729166"/>
                  </a:lnTo>
                  <a:lnTo>
                    <a:pt x="628532" y="755380"/>
                  </a:lnTo>
                  <a:lnTo>
                    <a:pt x="589121" y="777517"/>
                  </a:lnTo>
                  <a:lnTo>
                    <a:pt x="547175" y="795270"/>
                  </a:lnTo>
                  <a:lnTo>
                    <a:pt x="502999" y="808332"/>
                  </a:lnTo>
                  <a:lnTo>
                    <a:pt x="456903" y="816394"/>
                  </a:lnTo>
                  <a:lnTo>
                    <a:pt x="409194" y="819150"/>
                  </a:lnTo>
                  <a:lnTo>
                    <a:pt x="361484" y="816394"/>
                  </a:lnTo>
                  <a:lnTo>
                    <a:pt x="315388" y="808332"/>
                  </a:lnTo>
                  <a:lnTo>
                    <a:pt x="271212" y="795270"/>
                  </a:lnTo>
                  <a:lnTo>
                    <a:pt x="229266" y="777517"/>
                  </a:lnTo>
                  <a:lnTo>
                    <a:pt x="189855" y="755380"/>
                  </a:lnTo>
                  <a:lnTo>
                    <a:pt x="153288" y="729166"/>
                  </a:lnTo>
                  <a:lnTo>
                    <a:pt x="119872" y="699182"/>
                  </a:lnTo>
                  <a:lnTo>
                    <a:pt x="89913" y="665736"/>
                  </a:lnTo>
                  <a:lnTo>
                    <a:pt x="63721" y="629136"/>
                  </a:lnTo>
                  <a:lnTo>
                    <a:pt x="41601" y="589689"/>
                  </a:lnTo>
                  <a:lnTo>
                    <a:pt x="23861" y="547701"/>
                  </a:lnTo>
                  <a:lnTo>
                    <a:pt x="10810" y="503482"/>
                  </a:lnTo>
                  <a:lnTo>
                    <a:pt x="2753" y="457337"/>
                  </a:lnTo>
                  <a:lnTo>
                    <a:pt x="0" y="409575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85110" y="1621536"/>
            <a:ext cx="433070" cy="4591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065" marR="5080" algn="ctr">
              <a:lnSpc>
                <a:spcPts val="1110"/>
              </a:lnSpc>
              <a:spcBef>
                <a:spcPts val="215"/>
              </a:spcBef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Exact 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00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ch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80308" y="1509776"/>
            <a:ext cx="669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SzPct val="93333"/>
              <a:buChar char="•"/>
              <a:tabLst>
                <a:tab pos="128905" algn="l"/>
              </a:tabLst>
            </a:pPr>
            <a:r>
              <a:rPr sz="1500" spc="50" dirty="0">
                <a:latin typeface="Verdana"/>
                <a:cs typeface="Verdana"/>
              </a:rPr>
              <a:t>Place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4608" y="1720088"/>
            <a:ext cx="777240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70"/>
              </a:spcBef>
            </a:pPr>
            <a:r>
              <a:rPr sz="1500" spc="-50" dirty="0">
                <a:latin typeface="Verdana"/>
                <a:cs typeface="Verdana"/>
              </a:rPr>
              <a:t>word</a:t>
            </a:r>
            <a:r>
              <a:rPr sz="1500" spc="-40" dirty="0">
                <a:latin typeface="Verdana"/>
                <a:cs typeface="Verdana"/>
              </a:rPr>
              <a:t>s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70" dirty="0">
                <a:latin typeface="Verdana"/>
                <a:cs typeface="Verdana"/>
              </a:rPr>
              <a:t>in  </a:t>
            </a:r>
            <a:r>
              <a:rPr sz="1500" spc="-15" dirty="0">
                <a:latin typeface="Verdana"/>
                <a:cs typeface="Verdana"/>
              </a:rPr>
              <a:t>quotes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31514" y="2413889"/>
            <a:ext cx="843915" cy="843915"/>
            <a:chOff x="3231514" y="2413889"/>
            <a:chExt cx="843915" cy="843915"/>
          </a:xfrm>
        </p:grpSpPr>
        <p:sp>
          <p:nvSpPr>
            <p:cNvPr id="35" name="object 35"/>
            <p:cNvSpPr/>
            <p:nvPr/>
          </p:nvSpPr>
          <p:spPr>
            <a:xfrm>
              <a:off x="3244214" y="2426589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409194" y="0"/>
                  </a:moveTo>
                  <a:lnTo>
                    <a:pt x="361484" y="2753"/>
                  </a:lnTo>
                  <a:lnTo>
                    <a:pt x="315388" y="10810"/>
                  </a:lnTo>
                  <a:lnTo>
                    <a:pt x="271212" y="23861"/>
                  </a:lnTo>
                  <a:lnTo>
                    <a:pt x="229266" y="41601"/>
                  </a:lnTo>
                  <a:lnTo>
                    <a:pt x="189855" y="63721"/>
                  </a:lnTo>
                  <a:lnTo>
                    <a:pt x="153288" y="89913"/>
                  </a:lnTo>
                  <a:lnTo>
                    <a:pt x="119872" y="119872"/>
                  </a:lnTo>
                  <a:lnTo>
                    <a:pt x="89913" y="153288"/>
                  </a:lnTo>
                  <a:lnTo>
                    <a:pt x="63721" y="189855"/>
                  </a:lnTo>
                  <a:lnTo>
                    <a:pt x="41601" y="229266"/>
                  </a:lnTo>
                  <a:lnTo>
                    <a:pt x="23861" y="271212"/>
                  </a:lnTo>
                  <a:lnTo>
                    <a:pt x="10810" y="315388"/>
                  </a:lnTo>
                  <a:lnTo>
                    <a:pt x="2753" y="361484"/>
                  </a:lnTo>
                  <a:lnTo>
                    <a:pt x="0" y="409193"/>
                  </a:lnTo>
                  <a:lnTo>
                    <a:pt x="2753" y="456903"/>
                  </a:lnTo>
                  <a:lnTo>
                    <a:pt x="10810" y="502999"/>
                  </a:lnTo>
                  <a:lnTo>
                    <a:pt x="23861" y="547175"/>
                  </a:lnTo>
                  <a:lnTo>
                    <a:pt x="41601" y="589121"/>
                  </a:lnTo>
                  <a:lnTo>
                    <a:pt x="63721" y="628532"/>
                  </a:lnTo>
                  <a:lnTo>
                    <a:pt x="89913" y="665099"/>
                  </a:lnTo>
                  <a:lnTo>
                    <a:pt x="119872" y="698515"/>
                  </a:lnTo>
                  <a:lnTo>
                    <a:pt x="153288" y="728474"/>
                  </a:lnTo>
                  <a:lnTo>
                    <a:pt x="189855" y="754666"/>
                  </a:lnTo>
                  <a:lnTo>
                    <a:pt x="229266" y="776786"/>
                  </a:lnTo>
                  <a:lnTo>
                    <a:pt x="271212" y="794526"/>
                  </a:lnTo>
                  <a:lnTo>
                    <a:pt x="315388" y="807577"/>
                  </a:lnTo>
                  <a:lnTo>
                    <a:pt x="361484" y="815634"/>
                  </a:lnTo>
                  <a:lnTo>
                    <a:pt x="409194" y="818387"/>
                  </a:lnTo>
                  <a:lnTo>
                    <a:pt x="456903" y="815634"/>
                  </a:lnTo>
                  <a:lnTo>
                    <a:pt x="502999" y="807577"/>
                  </a:lnTo>
                  <a:lnTo>
                    <a:pt x="547175" y="794526"/>
                  </a:lnTo>
                  <a:lnTo>
                    <a:pt x="589121" y="776786"/>
                  </a:lnTo>
                  <a:lnTo>
                    <a:pt x="628532" y="754666"/>
                  </a:lnTo>
                  <a:lnTo>
                    <a:pt x="665099" y="728474"/>
                  </a:lnTo>
                  <a:lnTo>
                    <a:pt x="698515" y="698515"/>
                  </a:lnTo>
                  <a:lnTo>
                    <a:pt x="728474" y="665099"/>
                  </a:lnTo>
                  <a:lnTo>
                    <a:pt x="754666" y="628532"/>
                  </a:lnTo>
                  <a:lnTo>
                    <a:pt x="776786" y="589121"/>
                  </a:lnTo>
                  <a:lnTo>
                    <a:pt x="794526" y="547175"/>
                  </a:lnTo>
                  <a:lnTo>
                    <a:pt x="807577" y="502999"/>
                  </a:lnTo>
                  <a:lnTo>
                    <a:pt x="815634" y="456903"/>
                  </a:lnTo>
                  <a:lnTo>
                    <a:pt x="818388" y="409193"/>
                  </a:lnTo>
                  <a:lnTo>
                    <a:pt x="815634" y="361484"/>
                  </a:lnTo>
                  <a:lnTo>
                    <a:pt x="807577" y="315388"/>
                  </a:lnTo>
                  <a:lnTo>
                    <a:pt x="794526" y="271212"/>
                  </a:lnTo>
                  <a:lnTo>
                    <a:pt x="776786" y="229266"/>
                  </a:lnTo>
                  <a:lnTo>
                    <a:pt x="754666" y="189855"/>
                  </a:lnTo>
                  <a:lnTo>
                    <a:pt x="728474" y="153288"/>
                  </a:lnTo>
                  <a:lnTo>
                    <a:pt x="698515" y="119872"/>
                  </a:lnTo>
                  <a:lnTo>
                    <a:pt x="665099" y="89913"/>
                  </a:lnTo>
                  <a:lnTo>
                    <a:pt x="628532" y="63721"/>
                  </a:lnTo>
                  <a:lnTo>
                    <a:pt x="589121" y="41601"/>
                  </a:lnTo>
                  <a:lnTo>
                    <a:pt x="547175" y="23861"/>
                  </a:lnTo>
                  <a:lnTo>
                    <a:pt x="502999" y="10810"/>
                  </a:lnTo>
                  <a:lnTo>
                    <a:pt x="456903" y="2753"/>
                  </a:lnTo>
                  <a:lnTo>
                    <a:pt x="409194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4214" y="2426589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0" y="409193"/>
                  </a:moveTo>
                  <a:lnTo>
                    <a:pt x="2753" y="361484"/>
                  </a:lnTo>
                  <a:lnTo>
                    <a:pt x="10810" y="315388"/>
                  </a:lnTo>
                  <a:lnTo>
                    <a:pt x="23861" y="271212"/>
                  </a:lnTo>
                  <a:lnTo>
                    <a:pt x="41601" y="229266"/>
                  </a:lnTo>
                  <a:lnTo>
                    <a:pt x="63721" y="189855"/>
                  </a:lnTo>
                  <a:lnTo>
                    <a:pt x="89913" y="153288"/>
                  </a:lnTo>
                  <a:lnTo>
                    <a:pt x="119872" y="119872"/>
                  </a:lnTo>
                  <a:lnTo>
                    <a:pt x="153288" y="89913"/>
                  </a:lnTo>
                  <a:lnTo>
                    <a:pt x="189855" y="63721"/>
                  </a:lnTo>
                  <a:lnTo>
                    <a:pt x="229266" y="41601"/>
                  </a:lnTo>
                  <a:lnTo>
                    <a:pt x="271212" y="23861"/>
                  </a:lnTo>
                  <a:lnTo>
                    <a:pt x="315388" y="10810"/>
                  </a:lnTo>
                  <a:lnTo>
                    <a:pt x="361484" y="2753"/>
                  </a:lnTo>
                  <a:lnTo>
                    <a:pt x="409194" y="0"/>
                  </a:lnTo>
                  <a:lnTo>
                    <a:pt x="456903" y="2753"/>
                  </a:lnTo>
                  <a:lnTo>
                    <a:pt x="502999" y="10810"/>
                  </a:lnTo>
                  <a:lnTo>
                    <a:pt x="547175" y="23861"/>
                  </a:lnTo>
                  <a:lnTo>
                    <a:pt x="589121" y="41601"/>
                  </a:lnTo>
                  <a:lnTo>
                    <a:pt x="628532" y="63721"/>
                  </a:lnTo>
                  <a:lnTo>
                    <a:pt x="665099" y="89913"/>
                  </a:lnTo>
                  <a:lnTo>
                    <a:pt x="698515" y="119872"/>
                  </a:lnTo>
                  <a:lnTo>
                    <a:pt x="728474" y="153288"/>
                  </a:lnTo>
                  <a:lnTo>
                    <a:pt x="754666" y="189855"/>
                  </a:lnTo>
                  <a:lnTo>
                    <a:pt x="776786" y="229266"/>
                  </a:lnTo>
                  <a:lnTo>
                    <a:pt x="794526" y="271212"/>
                  </a:lnTo>
                  <a:lnTo>
                    <a:pt x="807577" y="315388"/>
                  </a:lnTo>
                  <a:lnTo>
                    <a:pt x="815634" y="361484"/>
                  </a:lnTo>
                  <a:lnTo>
                    <a:pt x="818388" y="409193"/>
                  </a:lnTo>
                  <a:lnTo>
                    <a:pt x="815634" y="456903"/>
                  </a:lnTo>
                  <a:lnTo>
                    <a:pt x="807577" y="502999"/>
                  </a:lnTo>
                  <a:lnTo>
                    <a:pt x="794526" y="547175"/>
                  </a:lnTo>
                  <a:lnTo>
                    <a:pt x="776786" y="589121"/>
                  </a:lnTo>
                  <a:lnTo>
                    <a:pt x="754666" y="628532"/>
                  </a:lnTo>
                  <a:lnTo>
                    <a:pt x="728474" y="665099"/>
                  </a:lnTo>
                  <a:lnTo>
                    <a:pt x="698515" y="698515"/>
                  </a:lnTo>
                  <a:lnTo>
                    <a:pt x="665099" y="728474"/>
                  </a:lnTo>
                  <a:lnTo>
                    <a:pt x="628532" y="754666"/>
                  </a:lnTo>
                  <a:lnTo>
                    <a:pt x="589121" y="776786"/>
                  </a:lnTo>
                  <a:lnTo>
                    <a:pt x="547175" y="794526"/>
                  </a:lnTo>
                  <a:lnTo>
                    <a:pt x="502999" y="807577"/>
                  </a:lnTo>
                  <a:lnTo>
                    <a:pt x="456903" y="815634"/>
                  </a:lnTo>
                  <a:lnTo>
                    <a:pt x="409194" y="818387"/>
                  </a:lnTo>
                  <a:lnTo>
                    <a:pt x="361484" y="815634"/>
                  </a:lnTo>
                  <a:lnTo>
                    <a:pt x="315388" y="807577"/>
                  </a:lnTo>
                  <a:lnTo>
                    <a:pt x="271212" y="794526"/>
                  </a:lnTo>
                  <a:lnTo>
                    <a:pt x="229266" y="776786"/>
                  </a:lnTo>
                  <a:lnTo>
                    <a:pt x="189855" y="754666"/>
                  </a:lnTo>
                  <a:lnTo>
                    <a:pt x="153288" y="728474"/>
                  </a:lnTo>
                  <a:lnTo>
                    <a:pt x="119872" y="698515"/>
                  </a:lnTo>
                  <a:lnTo>
                    <a:pt x="89913" y="665099"/>
                  </a:lnTo>
                  <a:lnTo>
                    <a:pt x="63721" y="628532"/>
                  </a:lnTo>
                  <a:lnTo>
                    <a:pt x="41601" y="589121"/>
                  </a:lnTo>
                  <a:lnTo>
                    <a:pt x="23861" y="547175"/>
                  </a:lnTo>
                  <a:lnTo>
                    <a:pt x="10810" y="502999"/>
                  </a:lnTo>
                  <a:lnTo>
                    <a:pt x="2753" y="456903"/>
                  </a:lnTo>
                  <a:lnTo>
                    <a:pt x="0" y="40919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424682" y="2597404"/>
            <a:ext cx="456565" cy="4591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209" marR="5080" indent="-17145" algn="just">
              <a:lnSpc>
                <a:spcPts val="1100"/>
              </a:lnSpc>
              <a:spcBef>
                <a:spcPts val="220"/>
              </a:spcBef>
            </a:pP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Search  Social </a:t>
            </a:r>
            <a:r>
              <a:rPr sz="10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Med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2071" y="2485390"/>
            <a:ext cx="759460" cy="675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660"/>
              </a:lnSpc>
              <a:spcBef>
                <a:spcPts val="270"/>
              </a:spcBef>
              <a:buSzPct val="93333"/>
              <a:buChar char="•"/>
              <a:tabLst>
                <a:tab pos="128905" algn="l"/>
              </a:tabLst>
            </a:pPr>
            <a:r>
              <a:rPr sz="1500" spc="-80" dirty="0">
                <a:latin typeface="Verdana"/>
                <a:cs typeface="Verdana"/>
              </a:rPr>
              <a:t>Use</a:t>
            </a:r>
            <a:r>
              <a:rPr sz="1500" spc="-114" dirty="0">
                <a:latin typeface="Verdana"/>
                <a:cs typeface="Verdana"/>
              </a:rPr>
              <a:t> @  </a:t>
            </a:r>
            <a:r>
              <a:rPr sz="1500" spc="5" dirty="0">
                <a:latin typeface="Verdana"/>
                <a:cs typeface="Verdana"/>
              </a:rPr>
              <a:t>before  </a:t>
            </a:r>
            <a:r>
              <a:rPr sz="1500" spc="-10" dirty="0">
                <a:latin typeface="Verdana"/>
                <a:cs typeface="Verdana"/>
              </a:rPr>
              <a:t>word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83915" y="3534790"/>
            <a:ext cx="903605" cy="903605"/>
            <a:chOff x="3383915" y="3534790"/>
            <a:chExt cx="903605" cy="903605"/>
          </a:xfrm>
        </p:grpSpPr>
        <p:sp>
          <p:nvSpPr>
            <p:cNvPr id="40" name="object 40"/>
            <p:cNvSpPr/>
            <p:nvPr/>
          </p:nvSpPr>
          <p:spPr>
            <a:xfrm>
              <a:off x="3396615" y="3547490"/>
              <a:ext cx="878205" cy="878205"/>
            </a:xfrm>
            <a:custGeom>
              <a:avLst/>
              <a:gdLst/>
              <a:ahLst/>
              <a:cxnLst/>
              <a:rect l="l" t="t" r="r" b="b"/>
              <a:pathLst>
                <a:path w="878204" h="878204">
                  <a:moveTo>
                    <a:pt x="438912" y="0"/>
                  </a:moveTo>
                  <a:lnTo>
                    <a:pt x="391080" y="2574"/>
                  </a:lnTo>
                  <a:lnTo>
                    <a:pt x="344743" y="10121"/>
                  </a:lnTo>
                  <a:lnTo>
                    <a:pt x="300167" y="22372"/>
                  </a:lnTo>
                  <a:lnTo>
                    <a:pt x="257619" y="39059"/>
                  </a:lnTo>
                  <a:lnTo>
                    <a:pt x="217367" y="59915"/>
                  </a:lnTo>
                  <a:lnTo>
                    <a:pt x="179679" y="84673"/>
                  </a:lnTo>
                  <a:lnTo>
                    <a:pt x="144822" y="113064"/>
                  </a:lnTo>
                  <a:lnTo>
                    <a:pt x="113064" y="144822"/>
                  </a:lnTo>
                  <a:lnTo>
                    <a:pt x="84673" y="179679"/>
                  </a:lnTo>
                  <a:lnTo>
                    <a:pt x="59915" y="217367"/>
                  </a:lnTo>
                  <a:lnTo>
                    <a:pt x="39059" y="257619"/>
                  </a:lnTo>
                  <a:lnTo>
                    <a:pt x="22372" y="300167"/>
                  </a:lnTo>
                  <a:lnTo>
                    <a:pt x="10121" y="344743"/>
                  </a:lnTo>
                  <a:lnTo>
                    <a:pt x="2574" y="391080"/>
                  </a:lnTo>
                  <a:lnTo>
                    <a:pt x="0" y="438912"/>
                  </a:lnTo>
                  <a:lnTo>
                    <a:pt x="2574" y="486743"/>
                  </a:lnTo>
                  <a:lnTo>
                    <a:pt x="10121" y="533080"/>
                  </a:lnTo>
                  <a:lnTo>
                    <a:pt x="22372" y="577656"/>
                  </a:lnTo>
                  <a:lnTo>
                    <a:pt x="39059" y="620204"/>
                  </a:lnTo>
                  <a:lnTo>
                    <a:pt x="59915" y="660456"/>
                  </a:lnTo>
                  <a:lnTo>
                    <a:pt x="84673" y="698144"/>
                  </a:lnTo>
                  <a:lnTo>
                    <a:pt x="113064" y="733001"/>
                  </a:lnTo>
                  <a:lnTo>
                    <a:pt x="144822" y="764759"/>
                  </a:lnTo>
                  <a:lnTo>
                    <a:pt x="179679" y="793150"/>
                  </a:lnTo>
                  <a:lnTo>
                    <a:pt x="217367" y="817908"/>
                  </a:lnTo>
                  <a:lnTo>
                    <a:pt x="257619" y="838764"/>
                  </a:lnTo>
                  <a:lnTo>
                    <a:pt x="300167" y="855451"/>
                  </a:lnTo>
                  <a:lnTo>
                    <a:pt x="344743" y="867702"/>
                  </a:lnTo>
                  <a:lnTo>
                    <a:pt x="391080" y="875249"/>
                  </a:lnTo>
                  <a:lnTo>
                    <a:pt x="438912" y="877824"/>
                  </a:lnTo>
                  <a:lnTo>
                    <a:pt x="486743" y="875249"/>
                  </a:lnTo>
                  <a:lnTo>
                    <a:pt x="533080" y="867702"/>
                  </a:lnTo>
                  <a:lnTo>
                    <a:pt x="577656" y="855451"/>
                  </a:lnTo>
                  <a:lnTo>
                    <a:pt x="620204" y="838764"/>
                  </a:lnTo>
                  <a:lnTo>
                    <a:pt x="660456" y="817908"/>
                  </a:lnTo>
                  <a:lnTo>
                    <a:pt x="698144" y="793150"/>
                  </a:lnTo>
                  <a:lnTo>
                    <a:pt x="733001" y="764759"/>
                  </a:lnTo>
                  <a:lnTo>
                    <a:pt x="764759" y="733001"/>
                  </a:lnTo>
                  <a:lnTo>
                    <a:pt x="793150" y="698144"/>
                  </a:lnTo>
                  <a:lnTo>
                    <a:pt x="817908" y="660456"/>
                  </a:lnTo>
                  <a:lnTo>
                    <a:pt x="838764" y="620204"/>
                  </a:lnTo>
                  <a:lnTo>
                    <a:pt x="855451" y="577656"/>
                  </a:lnTo>
                  <a:lnTo>
                    <a:pt x="867702" y="533080"/>
                  </a:lnTo>
                  <a:lnTo>
                    <a:pt x="875249" y="486743"/>
                  </a:lnTo>
                  <a:lnTo>
                    <a:pt x="877824" y="438912"/>
                  </a:lnTo>
                  <a:lnTo>
                    <a:pt x="875249" y="391080"/>
                  </a:lnTo>
                  <a:lnTo>
                    <a:pt x="867702" y="344743"/>
                  </a:lnTo>
                  <a:lnTo>
                    <a:pt x="855451" y="300167"/>
                  </a:lnTo>
                  <a:lnTo>
                    <a:pt x="838764" y="257619"/>
                  </a:lnTo>
                  <a:lnTo>
                    <a:pt x="817908" y="217367"/>
                  </a:lnTo>
                  <a:lnTo>
                    <a:pt x="793150" y="179679"/>
                  </a:lnTo>
                  <a:lnTo>
                    <a:pt x="764759" y="144822"/>
                  </a:lnTo>
                  <a:lnTo>
                    <a:pt x="733001" y="113064"/>
                  </a:lnTo>
                  <a:lnTo>
                    <a:pt x="698144" y="84673"/>
                  </a:lnTo>
                  <a:lnTo>
                    <a:pt x="660456" y="59915"/>
                  </a:lnTo>
                  <a:lnTo>
                    <a:pt x="620204" y="39059"/>
                  </a:lnTo>
                  <a:lnTo>
                    <a:pt x="577656" y="22372"/>
                  </a:lnTo>
                  <a:lnTo>
                    <a:pt x="533080" y="10121"/>
                  </a:lnTo>
                  <a:lnTo>
                    <a:pt x="486743" y="2574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96615" y="3547490"/>
              <a:ext cx="878205" cy="878205"/>
            </a:xfrm>
            <a:custGeom>
              <a:avLst/>
              <a:gdLst/>
              <a:ahLst/>
              <a:cxnLst/>
              <a:rect l="l" t="t" r="r" b="b"/>
              <a:pathLst>
                <a:path w="878204" h="878204">
                  <a:moveTo>
                    <a:pt x="0" y="438912"/>
                  </a:moveTo>
                  <a:lnTo>
                    <a:pt x="2574" y="391080"/>
                  </a:lnTo>
                  <a:lnTo>
                    <a:pt x="10121" y="344743"/>
                  </a:lnTo>
                  <a:lnTo>
                    <a:pt x="22372" y="300167"/>
                  </a:lnTo>
                  <a:lnTo>
                    <a:pt x="39059" y="257619"/>
                  </a:lnTo>
                  <a:lnTo>
                    <a:pt x="59915" y="217367"/>
                  </a:lnTo>
                  <a:lnTo>
                    <a:pt x="84673" y="179679"/>
                  </a:lnTo>
                  <a:lnTo>
                    <a:pt x="113064" y="144822"/>
                  </a:lnTo>
                  <a:lnTo>
                    <a:pt x="144822" y="113064"/>
                  </a:lnTo>
                  <a:lnTo>
                    <a:pt x="179679" y="84673"/>
                  </a:lnTo>
                  <a:lnTo>
                    <a:pt x="217367" y="59915"/>
                  </a:lnTo>
                  <a:lnTo>
                    <a:pt x="257619" y="39059"/>
                  </a:lnTo>
                  <a:lnTo>
                    <a:pt x="300167" y="22372"/>
                  </a:lnTo>
                  <a:lnTo>
                    <a:pt x="344743" y="10121"/>
                  </a:lnTo>
                  <a:lnTo>
                    <a:pt x="391080" y="2574"/>
                  </a:lnTo>
                  <a:lnTo>
                    <a:pt x="438912" y="0"/>
                  </a:lnTo>
                  <a:lnTo>
                    <a:pt x="486743" y="2574"/>
                  </a:lnTo>
                  <a:lnTo>
                    <a:pt x="533080" y="10121"/>
                  </a:lnTo>
                  <a:lnTo>
                    <a:pt x="577656" y="22372"/>
                  </a:lnTo>
                  <a:lnTo>
                    <a:pt x="620204" y="39059"/>
                  </a:lnTo>
                  <a:lnTo>
                    <a:pt x="660456" y="59915"/>
                  </a:lnTo>
                  <a:lnTo>
                    <a:pt x="698144" y="84673"/>
                  </a:lnTo>
                  <a:lnTo>
                    <a:pt x="733001" y="113064"/>
                  </a:lnTo>
                  <a:lnTo>
                    <a:pt x="764759" y="144822"/>
                  </a:lnTo>
                  <a:lnTo>
                    <a:pt x="793150" y="179679"/>
                  </a:lnTo>
                  <a:lnTo>
                    <a:pt x="817908" y="217367"/>
                  </a:lnTo>
                  <a:lnTo>
                    <a:pt x="838764" y="257619"/>
                  </a:lnTo>
                  <a:lnTo>
                    <a:pt x="855451" y="300167"/>
                  </a:lnTo>
                  <a:lnTo>
                    <a:pt x="867702" y="344743"/>
                  </a:lnTo>
                  <a:lnTo>
                    <a:pt x="875249" y="391080"/>
                  </a:lnTo>
                  <a:lnTo>
                    <a:pt x="877824" y="438912"/>
                  </a:lnTo>
                  <a:lnTo>
                    <a:pt x="875249" y="486743"/>
                  </a:lnTo>
                  <a:lnTo>
                    <a:pt x="867702" y="533080"/>
                  </a:lnTo>
                  <a:lnTo>
                    <a:pt x="855451" y="577656"/>
                  </a:lnTo>
                  <a:lnTo>
                    <a:pt x="838764" y="620204"/>
                  </a:lnTo>
                  <a:lnTo>
                    <a:pt x="817908" y="660456"/>
                  </a:lnTo>
                  <a:lnTo>
                    <a:pt x="793150" y="698144"/>
                  </a:lnTo>
                  <a:lnTo>
                    <a:pt x="764759" y="733001"/>
                  </a:lnTo>
                  <a:lnTo>
                    <a:pt x="733001" y="764759"/>
                  </a:lnTo>
                  <a:lnTo>
                    <a:pt x="698144" y="793150"/>
                  </a:lnTo>
                  <a:lnTo>
                    <a:pt x="660456" y="817908"/>
                  </a:lnTo>
                  <a:lnTo>
                    <a:pt x="620204" y="838764"/>
                  </a:lnTo>
                  <a:lnTo>
                    <a:pt x="577656" y="855451"/>
                  </a:lnTo>
                  <a:lnTo>
                    <a:pt x="533080" y="867702"/>
                  </a:lnTo>
                  <a:lnTo>
                    <a:pt x="486743" y="875249"/>
                  </a:lnTo>
                  <a:lnTo>
                    <a:pt x="438912" y="877824"/>
                  </a:lnTo>
                  <a:lnTo>
                    <a:pt x="391080" y="875249"/>
                  </a:lnTo>
                  <a:lnTo>
                    <a:pt x="344743" y="867702"/>
                  </a:lnTo>
                  <a:lnTo>
                    <a:pt x="300167" y="855451"/>
                  </a:lnTo>
                  <a:lnTo>
                    <a:pt x="257619" y="838764"/>
                  </a:lnTo>
                  <a:lnTo>
                    <a:pt x="217367" y="817908"/>
                  </a:lnTo>
                  <a:lnTo>
                    <a:pt x="179679" y="793150"/>
                  </a:lnTo>
                  <a:lnTo>
                    <a:pt x="144822" y="764759"/>
                  </a:lnTo>
                  <a:lnTo>
                    <a:pt x="113064" y="733001"/>
                  </a:lnTo>
                  <a:lnTo>
                    <a:pt x="84673" y="698144"/>
                  </a:lnTo>
                  <a:lnTo>
                    <a:pt x="59915" y="660456"/>
                  </a:lnTo>
                  <a:lnTo>
                    <a:pt x="39059" y="620204"/>
                  </a:lnTo>
                  <a:lnTo>
                    <a:pt x="22372" y="577656"/>
                  </a:lnTo>
                  <a:lnTo>
                    <a:pt x="10121" y="533080"/>
                  </a:lnTo>
                  <a:lnTo>
                    <a:pt x="2574" y="486743"/>
                  </a:lnTo>
                  <a:lnTo>
                    <a:pt x="0" y="43891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56000" y="3678173"/>
            <a:ext cx="558165" cy="5988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635" algn="ctr">
              <a:lnSpc>
                <a:spcPts val="1100"/>
              </a:lnSpc>
              <a:spcBef>
                <a:spcPts val="220"/>
              </a:spcBef>
            </a:pP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Search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Verdana"/>
                <a:cs typeface="Verdana"/>
              </a:rPr>
              <a:t>within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ran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00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nu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mbe</a:t>
            </a:r>
            <a:r>
              <a:rPr sz="1000" spc="-13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49241" y="3636009"/>
            <a:ext cx="1334770" cy="675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660"/>
              </a:lnSpc>
              <a:spcBef>
                <a:spcPts val="270"/>
              </a:spcBef>
              <a:buSzPct val="93333"/>
              <a:buChar char="•"/>
              <a:tabLst>
                <a:tab pos="128905" algn="l"/>
              </a:tabLst>
            </a:pPr>
            <a:r>
              <a:rPr sz="1500" spc="-80" dirty="0">
                <a:latin typeface="Verdana"/>
                <a:cs typeface="Verdana"/>
              </a:rPr>
              <a:t>Use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.</a:t>
            </a:r>
            <a:r>
              <a:rPr sz="1500" spc="-130" dirty="0">
                <a:latin typeface="Verdana"/>
                <a:cs typeface="Verdana"/>
              </a:rPr>
              <a:t>.  </a:t>
            </a:r>
            <a:r>
              <a:rPr sz="1500" spc="25" dirty="0">
                <a:latin typeface="Verdana"/>
                <a:cs typeface="Verdana"/>
              </a:rPr>
              <a:t>between 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two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nu</a:t>
            </a:r>
            <a:r>
              <a:rPr sz="1500" spc="-65" dirty="0">
                <a:latin typeface="Verdana"/>
                <a:cs typeface="Verdana"/>
              </a:rPr>
              <a:t>m</a:t>
            </a:r>
            <a:r>
              <a:rPr sz="1500" spc="-60" dirty="0">
                <a:latin typeface="Verdana"/>
                <a:cs typeface="Verdana"/>
              </a:rPr>
              <a:t>bers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55314" y="4685410"/>
            <a:ext cx="902969" cy="902969"/>
            <a:chOff x="3155314" y="4685410"/>
            <a:chExt cx="902969" cy="902969"/>
          </a:xfrm>
        </p:grpSpPr>
        <p:sp>
          <p:nvSpPr>
            <p:cNvPr id="45" name="object 45"/>
            <p:cNvSpPr/>
            <p:nvPr/>
          </p:nvSpPr>
          <p:spPr>
            <a:xfrm>
              <a:off x="3168014" y="4698110"/>
              <a:ext cx="877569" cy="877569"/>
            </a:xfrm>
            <a:custGeom>
              <a:avLst/>
              <a:gdLst/>
              <a:ahLst/>
              <a:cxnLst/>
              <a:rect l="l" t="t" r="r" b="b"/>
              <a:pathLst>
                <a:path w="877570" h="877570">
                  <a:moveTo>
                    <a:pt x="438531" y="0"/>
                  </a:moveTo>
                  <a:lnTo>
                    <a:pt x="390749" y="2573"/>
                  </a:lnTo>
                  <a:lnTo>
                    <a:pt x="344457" y="10114"/>
                  </a:lnTo>
                  <a:lnTo>
                    <a:pt x="299923" y="22357"/>
                  </a:lnTo>
                  <a:lnTo>
                    <a:pt x="257414" y="39032"/>
                  </a:lnTo>
                  <a:lnTo>
                    <a:pt x="217198" y="59873"/>
                  </a:lnTo>
                  <a:lnTo>
                    <a:pt x="179542" y="84612"/>
                  </a:lnTo>
                  <a:lnTo>
                    <a:pt x="144714" y="112982"/>
                  </a:lnTo>
                  <a:lnTo>
                    <a:pt x="112982" y="144714"/>
                  </a:lnTo>
                  <a:lnTo>
                    <a:pt x="84612" y="179542"/>
                  </a:lnTo>
                  <a:lnTo>
                    <a:pt x="59873" y="217198"/>
                  </a:lnTo>
                  <a:lnTo>
                    <a:pt x="39032" y="257414"/>
                  </a:lnTo>
                  <a:lnTo>
                    <a:pt x="22357" y="299923"/>
                  </a:lnTo>
                  <a:lnTo>
                    <a:pt x="10114" y="344457"/>
                  </a:lnTo>
                  <a:lnTo>
                    <a:pt x="2573" y="390749"/>
                  </a:lnTo>
                  <a:lnTo>
                    <a:pt x="0" y="438531"/>
                  </a:lnTo>
                  <a:lnTo>
                    <a:pt x="2573" y="486312"/>
                  </a:lnTo>
                  <a:lnTo>
                    <a:pt x="10114" y="532604"/>
                  </a:lnTo>
                  <a:lnTo>
                    <a:pt x="22357" y="577138"/>
                  </a:lnTo>
                  <a:lnTo>
                    <a:pt x="39032" y="619647"/>
                  </a:lnTo>
                  <a:lnTo>
                    <a:pt x="59873" y="659863"/>
                  </a:lnTo>
                  <a:lnTo>
                    <a:pt x="84612" y="697519"/>
                  </a:lnTo>
                  <a:lnTo>
                    <a:pt x="112982" y="732347"/>
                  </a:lnTo>
                  <a:lnTo>
                    <a:pt x="144714" y="764079"/>
                  </a:lnTo>
                  <a:lnTo>
                    <a:pt x="179542" y="792449"/>
                  </a:lnTo>
                  <a:lnTo>
                    <a:pt x="217198" y="817188"/>
                  </a:lnTo>
                  <a:lnTo>
                    <a:pt x="257414" y="838029"/>
                  </a:lnTo>
                  <a:lnTo>
                    <a:pt x="299923" y="854704"/>
                  </a:lnTo>
                  <a:lnTo>
                    <a:pt x="344457" y="866947"/>
                  </a:lnTo>
                  <a:lnTo>
                    <a:pt x="390749" y="874488"/>
                  </a:lnTo>
                  <a:lnTo>
                    <a:pt x="438531" y="877062"/>
                  </a:lnTo>
                  <a:lnTo>
                    <a:pt x="486312" y="874488"/>
                  </a:lnTo>
                  <a:lnTo>
                    <a:pt x="532604" y="866947"/>
                  </a:lnTo>
                  <a:lnTo>
                    <a:pt x="577138" y="854704"/>
                  </a:lnTo>
                  <a:lnTo>
                    <a:pt x="619647" y="838029"/>
                  </a:lnTo>
                  <a:lnTo>
                    <a:pt x="659863" y="817188"/>
                  </a:lnTo>
                  <a:lnTo>
                    <a:pt x="697519" y="792449"/>
                  </a:lnTo>
                  <a:lnTo>
                    <a:pt x="732347" y="764079"/>
                  </a:lnTo>
                  <a:lnTo>
                    <a:pt x="764079" y="732347"/>
                  </a:lnTo>
                  <a:lnTo>
                    <a:pt x="792449" y="697519"/>
                  </a:lnTo>
                  <a:lnTo>
                    <a:pt x="817188" y="659863"/>
                  </a:lnTo>
                  <a:lnTo>
                    <a:pt x="838029" y="619647"/>
                  </a:lnTo>
                  <a:lnTo>
                    <a:pt x="854704" y="577138"/>
                  </a:lnTo>
                  <a:lnTo>
                    <a:pt x="866947" y="532604"/>
                  </a:lnTo>
                  <a:lnTo>
                    <a:pt x="874488" y="486312"/>
                  </a:lnTo>
                  <a:lnTo>
                    <a:pt x="877062" y="438531"/>
                  </a:lnTo>
                  <a:lnTo>
                    <a:pt x="874488" y="390749"/>
                  </a:lnTo>
                  <a:lnTo>
                    <a:pt x="866947" y="344457"/>
                  </a:lnTo>
                  <a:lnTo>
                    <a:pt x="854704" y="299923"/>
                  </a:lnTo>
                  <a:lnTo>
                    <a:pt x="838029" y="257414"/>
                  </a:lnTo>
                  <a:lnTo>
                    <a:pt x="817188" y="217198"/>
                  </a:lnTo>
                  <a:lnTo>
                    <a:pt x="792449" y="179542"/>
                  </a:lnTo>
                  <a:lnTo>
                    <a:pt x="764079" y="144714"/>
                  </a:lnTo>
                  <a:lnTo>
                    <a:pt x="732347" y="112982"/>
                  </a:lnTo>
                  <a:lnTo>
                    <a:pt x="697519" y="84612"/>
                  </a:lnTo>
                  <a:lnTo>
                    <a:pt x="659863" y="59873"/>
                  </a:lnTo>
                  <a:lnTo>
                    <a:pt x="619647" y="39032"/>
                  </a:lnTo>
                  <a:lnTo>
                    <a:pt x="577138" y="22357"/>
                  </a:lnTo>
                  <a:lnTo>
                    <a:pt x="532604" y="10114"/>
                  </a:lnTo>
                  <a:lnTo>
                    <a:pt x="486312" y="2573"/>
                  </a:lnTo>
                  <a:lnTo>
                    <a:pt x="438531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68014" y="4698110"/>
              <a:ext cx="877569" cy="877569"/>
            </a:xfrm>
            <a:custGeom>
              <a:avLst/>
              <a:gdLst/>
              <a:ahLst/>
              <a:cxnLst/>
              <a:rect l="l" t="t" r="r" b="b"/>
              <a:pathLst>
                <a:path w="877570" h="877570">
                  <a:moveTo>
                    <a:pt x="0" y="438531"/>
                  </a:moveTo>
                  <a:lnTo>
                    <a:pt x="2573" y="390749"/>
                  </a:lnTo>
                  <a:lnTo>
                    <a:pt x="10114" y="344457"/>
                  </a:lnTo>
                  <a:lnTo>
                    <a:pt x="22357" y="299923"/>
                  </a:lnTo>
                  <a:lnTo>
                    <a:pt x="39032" y="257414"/>
                  </a:lnTo>
                  <a:lnTo>
                    <a:pt x="59873" y="217198"/>
                  </a:lnTo>
                  <a:lnTo>
                    <a:pt x="84612" y="179542"/>
                  </a:lnTo>
                  <a:lnTo>
                    <a:pt x="112982" y="144714"/>
                  </a:lnTo>
                  <a:lnTo>
                    <a:pt x="144714" y="112982"/>
                  </a:lnTo>
                  <a:lnTo>
                    <a:pt x="179542" y="84612"/>
                  </a:lnTo>
                  <a:lnTo>
                    <a:pt x="217198" y="59873"/>
                  </a:lnTo>
                  <a:lnTo>
                    <a:pt x="257414" y="39032"/>
                  </a:lnTo>
                  <a:lnTo>
                    <a:pt x="299923" y="22357"/>
                  </a:lnTo>
                  <a:lnTo>
                    <a:pt x="344457" y="10114"/>
                  </a:lnTo>
                  <a:lnTo>
                    <a:pt x="390749" y="2573"/>
                  </a:lnTo>
                  <a:lnTo>
                    <a:pt x="438531" y="0"/>
                  </a:lnTo>
                  <a:lnTo>
                    <a:pt x="486312" y="2573"/>
                  </a:lnTo>
                  <a:lnTo>
                    <a:pt x="532604" y="10114"/>
                  </a:lnTo>
                  <a:lnTo>
                    <a:pt x="577138" y="22357"/>
                  </a:lnTo>
                  <a:lnTo>
                    <a:pt x="619647" y="39032"/>
                  </a:lnTo>
                  <a:lnTo>
                    <a:pt x="659863" y="59873"/>
                  </a:lnTo>
                  <a:lnTo>
                    <a:pt x="697519" y="84612"/>
                  </a:lnTo>
                  <a:lnTo>
                    <a:pt x="732347" y="112982"/>
                  </a:lnTo>
                  <a:lnTo>
                    <a:pt x="764079" y="144714"/>
                  </a:lnTo>
                  <a:lnTo>
                    <a:pt x="792449" y="179542"/>
                  </a:lnTo>
                  <a:lnTo>
                    <a:pt x="817188" y="217198"/>
                  </a:lnTo>
                  <a:lnTo>
                    <a:pt x="838029" y="257414"/>
                  </a:lnTo>
                  <a:lnTo>
                    <a:pt x="854704" y="299923"/>
                  </a:lnTo>
                  <a:lnTo>
                    <a:pt x="866947" y="344457"/>
                  </a:lnTo>
                  <a:lnTo>
                    <a:pt x="874488" y="390749"/>
                  </a:lnTo>
                  <a:lnTo>
                    <a:pt x="877062" y="438531"/>
                  </a:lnTo>
                  <a:lnTo>
                    <a:pt x="874488" y="486312"/>
                  </a:lnTo>
                  <a:lnTo>
                    <a:pt x="866947" y="532604"/>
                  </a:lnTo>
                  <a:lnTo>
                    <a:pt x="854704" y="577138"/>
                  </a:lnTo>
                  <a:lnTo>
                    <a:pt x="838029" y="619647"/>
                  </a:lnTo>
                  <a:lnTo>
                    <a:pt x="817188" y="659863"/>
                  </a:lnTo>
                  <a:lnTo>
                    <a:pt x="792449" y="697519"/>
                  </a:lnTo>
                  <a:lnTo>
                    <a:pt x="764079" y="732347"/>
                  </a:lnTo>
                  <a:lnTo>
                    <a:pt x="732347" y="764079"/>
                  </a:lnTo>
                  <a:lnTo>
                    <a:pt x="697519" y="792449"/>
                  </a:lnTo>
                  <a:lnTo>
                    <a:pt x="659863" y="817188"/>
                  </a:lnTo>
                  <a:lnTo>
                    <a:pt x="619647" y="838029"/>
                  </a:lnTo>
                  <a:lnTo>
                    <a:pt x="577138" y="854704"/>
                  </a:lnTo>
                  <a:lnTo>
                    <a:pt x="532604" y="866947"/>
                  </a:lnTo>
                  <a:lnTo>
                    <a:pt x="486312" y="874488"/>
                  </a:lnTo>
                  <a:lnTo>
                    <a:pt x="438531" y="877062"/>
                  </a:lnTo>
                  <a:lnTo>
                    <a:pt x="390749" y="874488"/>
                  </a:lnTo>
                  <a:lnTo>
                    <a:pt x="344457" y="866947"/>
                  </a:lnTo>
                  <a:lnTo>
                    <a:pt x="299923" y="854704"/>
                  </a:lnTo>
                  <a:lnTo>
                    <a:pt x="257414" y="838029"/>
                  </a:lnTo>
                  <a:lnTo>
                    <a:pt x="217198" y="817188"/>
                  </a:lnTo>
                  <a:lnTo>
                    <a:pt x="179542" y="792449"/>
                  </a:lnTo>
                  <a:lnTo>
                    <a:pt x="144714" y="764079"/>
                  </a:lnTo>
                  <a:lnTo>
                    <a:pt x="112982" y="732347"/>
                  </a:lnTo>
                  <a:lnTo>
                    <a:pt x="84612" y="697519"/>
                  </a:lnTo>
                  <a:lnTo>
                    <a:pt x="59873" y="659863"/>
                  </a:lnTo>
                  <a:lnTo>
                    <a:pt x="39032" y="619647"/>
                  </a:lnTo>
                  <a:lnTo>
                    <a:pt x="22357" y="577138"/>
                  </a:lnTo>
                  <a:lnTo>
                    <a:pt x="10114" y="532604"/>
                  </a:lnTo>
                  <a:lnTo>
                    <a:pt x="2573" y="486312"/>
                  </a:lnTo>
                  <a:lnTo>
                    <a:pt x="0" y="43853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10382" y="5038852"/>
            <a:ext cx="5924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FFFFFF"/>
                </a:solidFill>
                <a:latin typeface="Verdana"/>
                <a:cs typeface="Verdana"/>
              </a:rPr>
              <a:t>Hashtags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20388" y="4891785"/>
            <a:ext cx="1326515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660"/>
              </a:lnSpc>
              <a:spcBef>
                <a:spcPts val="270"/>
              </a:spcBef>
              <a:buSzPct val="93333"/>
              <a:buChar char="•"/>
              <a:tabLst>
                <a:tab pos="128905" algn="l"/>
              </a:tabLst>
            </a:pPr>
            <a:r>
              <a:rPr sz="1500" spc="-80" dirty="0">
                <a:latin typeface="Verdana"/>
                <a:cs typeface="Verdana"/>
              </a:rPr>
              <a:t>Use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50" dirty="0">
                <a:latin typeface="Verdana"/>
                <a:cs typeface="Verdana"/>
              </a:rPr>
              <a:t>#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85" dirty="0">
                <a:latin typeface="Verdana"/>
                <a:cs typeface="Verdana"/>
              </a:rPr>
              <a:t>b</a:t>
            </a:r>
            <a:r>
              <a:rPr sz="1500" spc="15" dirty="0">
                <a:latin typeface="Verdana"/>
                <a:cs typeface="Verdana"/>
              </a:rPr>
              <a:t>e</a:t>
            </a:r>
            <a:r>
              <a:rPr sz="1500" spc="-5" dirty="0">
                <a:latin typeface="Verdana"/>
                <a:cs typeface="Verdana"/>
              </a:rPr>
              <a:t>f</a:t>
            </a:r>
            <a:r>
              <a:rPr sz="1500" spc="-15" dirty="0">
                <a:latin typeface="Verdana"/>
                <a:cs typeface="Verdana"/>
              </a:rPr>
              <a:t>ore  </a:t>
            </a:r>
            <a:r>
              <a:rPr sz="1500" spc="-10" dirty="0">
                <a:latin typeface="Verdana"/>
                <a:cs typeface="Verdana"/>
              </a:rPr>
              <a:t>word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503170" y="5660897"/>
            <a:ext cx="902969" cy="902969"/>
            <a:chOff x="2503170" y="5660897"/>
            <a:chExt cx="902969" cy="902969"/>
          </a:xfrm>
        </p:grpSpPr>
        <p:sp>
          <p:nvSpPr>
            <p:cNvPr id="50" name="object 50"/>
            <p:cNvSpPr/>
            <p:nvPr/>
          </p:nvSpPr>
          <p:spPr>
            <a:xfrm>
              <a:off x="2515743" y="5673470"/>
              <a:ext cx="878205" cy="878205"/>
            </a:xfrm>
            <a:custGeom>
              <a:avLst/>
              <a:gdLst/>
              <a:ahLst/>
              <a:cxnLst/>
              <a:rect l="l" t="t" r="r" b="b"/>
              <a:pathLst>
                <a:path w="878204" h="878204">
                  <a:moveTo>
                    <a:pt x="438912" y="0"/>
                  </a:moveTo>
                  <a:lnTo>
                    <a:pt x="391080" y="2575"/>
                  </a:lnTo>
                  <a:lnTo>
                    <a:pt x="344743" y="10123"/>
                  </a:lnTo>
                  <a:lnTo>
                    <a:pt x="300167" y="22375"/>
                  </a:lnTo>
                  <a:lnTo>
                    <a:pt x="257619" y="39065"/>
                  </a:lnTo>
                  <a:lnTo>
                    <a:pt x="217367" y="59924"/>
                  </a:lnTo>
                  <a:lnTo>
                    <a:pt x="179679" y="84684"/>
                  </a:lnTo>
                  <a:lnTo>
                    <a:pt x="144822" y="113078"/>
                  </a:lnTo>
                  <a:lnTo>
                    <a:pt x="113064" y="144838"/>
                  </a:lnTo>
                  <a:lnTo>
                    <a:pt x="84673" y="179696"/>
                  </a:lnTo>
                  <a:lnTo>
                    <a:pt x="59915" y="217384"/>
                  </a:lnTo>
                  <a:lnTo>
                    <a:pt x="39059" y="257635"/>
                  </a:lnTo>
                  <a:lnTo>
                    <a:pt x="22372" y="300181"/>
                  </a:lnTo>
                  <a:lnTo>
                    <a:pt x="10121" y="344754"/>
                  </a:lnTo>
                  <a:lnTo>
                    <a:pt x="2574" y="391087"/>
                  </a:lnTo>
                  <a:lnTo>
                    <a:pt x="0" y="438911"/>
                  </a:lnTo>
                  <a:lnTo>
                    <a:pt x="2574" y="486736"/>
                  </a:lnTo>
                  <a:lnTo>
                    <a:pt x="10121" y="533069"/>
                  </a:lnTo>
                  <a:lnTo>
                    <a:pt x="22372" y="577642"/>
                  </a:lnTo>
                  <a:lnTo>
                    <a:pt x="39059" y="620188"/>
                  </a:lnTo>
                  <a:lnTo>
                    <a:pt x="59915" y="660439"/>
                  </a:lnTo>
                  <a:lnTo>
                    <a:pt x="84673" y="698127"/>
                  </a:lnTo>
                  <a:lnTo>
                    <a:pt x="113064" y="732985"/>
                  </a:lnTo>
                  <a:lnTo>
                    <a:pt x="144822" y="764745"/>
                  </a:lnTo>
                  <a:lnTo>
                    <a:pt x="179679" y="793139"/>
                  </a:lnTo>
                  <a:lnTo>
                    <a:pt x="217367" y="817899"/>
                  </a:lnTo>
                  <a:lnTo>
                    <a:pt x="257619" y="838758"/>
                  </a:lnTo>
                  <a:lnTo>
                    <a:pt x="300167" y="855448"/>
                  </a:lnTo>
                  <a:lnTo>
                    <a:pt x="344743" y="867700"/>
                  </a:lnTo>
                  <a:lnTo>
                    <a:pt x="391080" y="875248"/>
                  </a:lnTo>
                  <a:lnTo>
                    <a:pt x="438912" y="877823"/>
                  </a:lnTo>
                  <a:lnTo>
                    <a:pt x="486743" y="875248"/>
                  </a:lnTo>
                  <a:lnTo>
                    <a:pt x="533080" y="867700"/>
                  </a:lnTo>
                  <a:lnTo>
                    <a:pt x="577656" y="855448"/>
                  </a:lnTo>
                  <a:lnTo>
                    <a:pt x="620204" y="838758"/>
                  </a:lnTo>
                  <a:lnTo>
                    <a:pt x="660456" y="817899"/>
                  </a:lnTo>
                  <a:lnTo>
                    <a:pt x="698144" y="793139"/>
                  </a:lnTo>
                  <a:lnTo>
                    <a:pt x="733001" y="764745"/>
                  </a:lnTo>
                  <a:lnTo>
                    <a:pt x="764759" y="732985"/>
                  </a:lnTo>
                  <a:lnTo>
                    <a:pt x="793150" y="698127"/>
                  </a:lnTo>
                  <a:lnTo>
                    <a:pt x="817908" y="660439"/>
                  </a:lnTo>
                  <a:lnTo>
                    <a:pt x="838764" y="620188"/>
                  </a:lnTo>
                  <a:lnTo>
                    <a:pt x="855451" y="577642"/>
                  </a:lnTo>
                  <a:lnTo>
                    <a:pt x="867702" y="533069"/>
                  </a:lnTo>
                  <a:lnTo>
                    <a:pt x="875249" y="486736"/>
                  </a:lnTo>
                  <a:lnTo>
                    <a:pt x="877824" y="438911"/>
                  </a:lnTo>
                  <a:lnTo>
                    <a:pt x="875249" y="391087"/>
                  </a:lnTo>
                  <a:lnTo>
                    <a:pt x="867702" y="344754"/>
                  </a:lnTo>
                  <a:lnTo>
                    <a:pt x="855451" y="300181"/>
                  </a:lnTo>
                  <a:lnTo>
                    <a:pt x="838764" y="257635"/>
                  </a:lnTo>
                  <a:lnTo>
                    <a:pt x="817908" y="217384"/>
                  </a:lnTo>
                  <a:lnTo>
                    <a:pt x="793150" y="179696"/>
                  </a:lnTo>
                  <a:lnTo>
                    <a:pt x="764759" y="144838"/>
                  </a:lnTo>
                  <a:lnTo>
                    <a:pt x="733001" y="113078"/>
                  </a:lnTo>
                  <a:lnTo>
                    <a:pt x="698144" y="84684"/>
                  </a:lnTo>
                  <a:lnTo>
                    <a:pt x="660456" y="59924"/>
                  </a:lnTo>
                  <a:lnTo>
                    <a:pt x="620204" y="39065"/>
                  </a:lnTo>
                  <a:lnTo>
                    <a:pt x="577656" y="22375"/>
                  </a:lnTo>
                  <a:lnTo>
                    <a:pt x="533080" y="10123"/>
                  </a:lnTo>
                  <a:lnTo>
                    <a:pt x="486743" y="2575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15743" y="5673470"/>
              <a:ext cx="878205" cy="878205"/>
            </a:xfrm>
            <a:custGeom>
              <a:avLst/>
              <a:gdLst/>
              <a:ahLst/>
              <a:cxnLst/>
              <a:rect l="l" t="t" r="r" b="b"/>
              <a:pathLst>
                <a:path w="878204" h="878204">
                  <a:moveTo>
                    <a:pt x="0" y="438911"/>
                  </a:moveTo>
                  <a:lnTo>
                    <a:pt x="2574" y="391087"/>
                  </a:lnTo>
                  <a:lnTo>
                    <a:pt x="10121" y="344754"/>
                  </a:lnTo>
                  <a:lnTo>
                    <a:pt x="22372" y="300181"/>
                  </a:lnTo>
                  <a:lnTo>
                    <a:pt x="39059" y="257635"/>
                  </a:lnTo>
                  <a:lnTo>
                    <a:pt x="59915" y="217384"/>
                  </a:lnTo>
                  <a:lnTo>
                    <a:pt x="84673" y="179696"/>
                  </a:lnTo>
                  <a:lnTo>
                    <a:pt x="113064" y="144838"/>
                  </a:lnTo>
                  <a:lnTo>
                    <a:pt x="144822" y="113078"/>
                  </a:lnTo>
                  <a:lnTo>
                    <a:pt x="179679" y="84684"/>
                  </a:lnTo>
                  <a:lnTo>
                    <a:pt x="217367" y="59924"/>
                  </a:lnTo>
                  <a:lnTo>
                    <a:pt x="257619" y="39065"/>
                  </a:lnTo>
                  <a:lnTo>
                    <a:pt x="300167" y="22375"/>
                  </a:lnTo>
                  <a:lnTo>
                    <a:pt x="344743" y="10123"/>
                  </a:lnTo>
                  <a:lnTo>
                    <a:pt x="391080" y="2575"/>
                  </a:lnTo>
                  <a:lnTo>
                    <a:pt x="438912" y="0"/>
                  </a:lnTo>
                  <a:lnTo>
                    <a:pt x="486743" y="2575"/>
                  </a:lnTo>
                  <a:lnTo>
                    <a:pt x="533080" y="10123"/>
                  </a:lnTo>
                  <a:lnTo>
                    <a:pt x="577656" y="22375"/>
                  </a:lnTo>
                  <a:lnTo>
                    <a:pt x="620204" y="39065"/>
                  </a:lnTo>
                  <a:lnTo>
                    <a:pt x="660456" y="59924"/>
                  </a:lnTo>
                  <a:lnTo>
                    <a:pt x="698144" y="84684"/>
                  </a:lnTo>
                  <a:lnTo>
                    <a:pt x="733001" y="113078"/>
                  </a:lnTo>
                  <a:lnTo>
                    <a:pt x="764759" y="144838"/>
                  </a:lnTo>
                  <a:lnTo>
                    <a:pt x="793150" y="179696"/>
                  </a:lnTo>
                  <a:lnTo>
                    <a:pt x="817908" y="217384"/>
                  </a:lnTo>
                  <a:lnTo>
                    <a:pt x="838764" y="257635"/>
                  </a:lnTo>
                  <a:lnTo>
                    <a:pt x="855451" y="300181"/>
                  </a:lnTo>
                  <a:lnTo>
                    <a:pt x="867702" y="344754"/>
                  </a:lnTo>
                  <a:lnTo>
                    <a:pt x="875249" y="391087"/>
                  </a:lnTo>
                  <a:lnTo>
                    <a:pt x="877824" y="438911"/>
                  </a:lnTo>
                  <a:lnTo>
                    <a:pt x="875249" y="486736"/>
                  </a:lnTo>
                  <a:lnTo>
                    <a:pt x="867702" y="533069"/>
                  </a:lnTo>
                  <a:lnTo>
                    <a:pt x="855451" y="577642"/>
                  </a:lnTo>
                  <a:lnTo>
                    <a:pt x="838764" y="620188"/>
                  </a:lnTo>
                  <a:lnTo>
                    <a:pt x="817908" y="660439"/>
                  </a:lnTo>
                  <a:lnTo>
                    <a:pt x="793150" y="698127"/>
                  </a:lnTo>
                  <a:lnTo>
                    <a:pt x="764759" y="732985"/>
                  </a:lnTo>
                  <a:lnTo>
                    <a:pt x="733001" y="764745"/>
                  </a:lnTo>
                  <a:lnTo>
                    <a:pt x="698144" y="793139"/>
                  </a:lnTo>
                  <a:lnTo>
                    <a:pt x="660456" y="817899"/>
                  </a:lnTo>
                  <a:lnTo>
                    <a:pt x="620204" y="838758"/>
                  </a:lnTo>
                  <a:lnTo>
                    <a:pt x="577656" y="855448"/>
                  </a:lnTo>
                  <a:lnTo>
                    <a:pt x="533080" y="867700"/>
                  </a:lnTo>
                  <a:lnTo>
                    <a:pt x="486743" y="875248"/>
                  </a:lnTo>
                  <a:lnTo>
                    <a:pt x="438912" y="877823"/>
                  </a:lnTo>
                  <a:lnTo>
                    <a:pt x="391080" y="875248"/>
                  </a:lnTo>
                  <a:lnTo>
                    <a:pt x="344743" y="867700"/>
                  </a:lnTo>
                  <a:lnTo>
                    <a:pt x="300167" y="855448"/>
                  </a:lnTo>
                  <a:lnTo>
                    <a:pt x="257619" y="838758"/>
                  </a:lnTo>
                  <a:lnTo>
                    <a:pt x="217367" y="817899"/>
                  </a:lnTo>
                  <a:lnTo>
                    <a:pt x="179679" y="793139"/>
                  </a:lnTo>
                  <a:lnTo>
                    <a:pt x="144822" y="764745"/>
                  </a:lnTo>
                  <a:lnTo>
                    <a:pt x="113064" y="732985"/>
                  </a:lnTo>
                  <a:lnTo>
                    <a:pt x="84673" y="698127"/>
                  </a:lnTo>
                  <a:lnTo>
                    <a:pt x="59915" y="660439"/>
                  </a:lnTo>
                  <a:lnTo>
                    <a:pt x="39059" y="620188"/>
                  </a:lnTo>
                  <a:lnTo>
                    <a:pt x="22372" y="577642"/>
                  </a:lnTo>
                  <a:lnTo>
                    <a:pt x="10121" y="533069"/>
                  </a:lnTo>
                  <a:lnTo>
                    <a:pt x="2574" y="486736"/>
                  </a:lnTo>
                  <a:lnTo>
                    <a:pt x="0" y="43891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789682" y="6014465"/>
            <a:ext cx="3295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10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000" spc="90" dirty="0">
                <a:solidFill>
                  <a:srgbClr val="FFFFFF"/>
                </a:solidFill>
                <a:latin typeface="Verdana"/>
                <a:cs typeface="Verdana"/>
              </a:rPr>
              <a:t>ce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8</a:t>
            </a:fld>
            <a:endParaRPr spc="-100" dirty="0"/>
          </a:p>
        </p:txBody>
      </p:sp>
      <p:sp>
        <p:nvSpPr>
          <p:cNvPr id="53" name="object 53"/>
          <p:cNvSpPr txBox="1"/>
          <p:nvPr/>
        </p:nvSpPr>
        <p:spPr>
          <a:xfrm>
            <a:off x="3468370" y="5867400"/>
            <a:ext cx="1295400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0" marR="5080" indent="-114300">
              <a:lnSpc>
                <a:spcPts val="1660"/>
              </a:lnSpc>
              <a:spcBef>
                <a:spcPts val="270"/>
              </a:spcBef>
              <a:buSzPct val="93333"/>
              <a:buChar char="•"/>
              <a:tabLst>
                <a:tab pos="128905" algn="l"/>
              </a:tabLst>
            </a:pPr>
            <a:r>
              <a:rPr sz="1500" spc="-80" dirty="0">
                <a:latin typeface="Verdana"/>
                <a:cs typeface="Verdana"/>
              </a:rPr>
              <a:t>Use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125" dirty="0">
                <a:latin typeface="Verdana"/>
                <a:cs typeface="Verdana"/>
              </a:rPr>
              <a:t>$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85" dirty="0">
                <a:latin typeface="Verdana"/>
                <a:cs typeface="Verdana"/>
              </a:rPr>
              <a:t>b</a:t>
            </a:r>
            <a:r>
              <a:rPr sz="1500" spc="-5" dirty="0">
                <a:latin typeface="Verdana"/>
                <a:cs typeface="Verdana"/>
              </a:rPr>
              <a:t>efore  </a:t>
            </a:r>
            <a:r>
              <a:rPr sz="1500" spc="-25" dirty="0">
                <a:latin typeface="Verdana"/>
                <a:cs typeface="Verdana"/>
              </a:rPr>
              <a:t>number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521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25" dirty="0">
                <a:solidFill>
                  <a:srgbClr val="000000"/>
                </a:solidFill>
                <a:latin typeface="Verdana"/>
                <a:cs typeface="Verdana"/>
              </a:rPr>
              <a:t>Googl</a:t>
            </a:r>
            <a:r>
              <a:rPr sz="3600" b="0" spc="1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3600" b="0" spc="-254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50" dirty="0">
                <a:solidFill>
                  <a:srgbClr val="000000"/>
                </a:solidFill>
                <a:latin typeface="Verdana"/>
                <a:cs typeface="Verdana"/>
              </a:rPr>
              <a:t>Search</a:t>
            </a:r>
            <a:r>
              <a:rPr sz="3600" b="0" spc="-2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600" b="0" spc="-195" dirty="0">
                <a:solidFill>
                  <a:srgbClr val="000000"/>
                </a:solidFill>
                <a:latin typeface="Verdana"/>
                <a:cs typeface="Verdana"/>
              </a:rPr>
              <a:t>Settings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6281" y="1342516"/>
            <a:ext cx="5140960" cy="2981325"/>
            <a:chOff x="216281" y="1342516"/>
            <a:chExt cx="5140960" cy="2981325"/>
          </a:xfrm>
        </p:grpSpPr>
        <p:sp>
          <p:nvSpPr>
            <p:cNvPr id="4" name="object 4"/>
            <p:cNvSpPr/>
            <p:nvPr/>
          </p:nvSpPr>
          <p:spPr>
            <a:xfrm>
              <a:off x="228981" y="1355216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80">
                  <a:moveTo>
                    <a:pt x="5025644" y="0"/>
                  </a:moveTo>
                  <a:lnTo>
                    <a:pt x="89662" y="0"/>
                  </a:lnTo>
                  <a:lnTo>
                    <a:pt x="54762" y="7044"/>
                  </a:lnTo>
                  <a:lnTo>
                    <a:pt x="26262" y="26257"/>
                  </a:lnTo>
                  <a:lnTo>
                    <a:pt x="7046" y="54756"/>
                  </a:lnTo>
                  <a:lnTo>
                    <a:pt x="0" y="89662"/>
                  </a:lnTo>
                  <a:lnTo>
                    <a:pt x="0" y="448309"/>
                  </a:lnTo>
                  <a:lnTo>
                    <a:pt x="7046" y="483215"/>
                  </a:lnTo>
                  <a:lnTo>
                    <a:pt x="26262" y="511714"/>
                  </a:lnTo>
                  <a:lnTo>
                    <a:pt x="54762" y="530927"/>
                  </a:lnTo>
                  <a:lnTo>
                    <a:pt x="89662" y="537972"/>
                  </a:lnTo>
                  <a:lnTo>
                    <a:pt x="5025644" y="537972"/>
                  </a:lnTo>
                  <a:lnTo>
                    <a:pt x="5060549" y="530927"/>
                  </a:lnTo>
                  <a:lnTo>
                    <a:pt x="5089048" y="511714"/>
                  </a:lnTo>
                  <a:lnTo>
                    <a:pt x="5108261" y="483215"/>
                  </a:lnTo>
                  <a:lnTo>
                    <a:pt x="5115306" y="448309"/>
                  </a:lnTo>
                  <a:lnTo>
                    <a:pt x="5115306" y="89662"/>
                  </a:lnTo>
                  <a:lnTo>
                    <a:pt x="5108261" y="54756"/>
                  </a:lnTo>
                  <a:lnTo>
                    <a:pt x="5089048" y="26257"/>
                  </a:lnTo>
                  <a:lnTo>
                    <a:pt x="5060549" y="7044"/>
                  </a:lnTo>
                  <a:lnTo>
                    <a:pt x="5025644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981" y="1355216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80">
                  <a:moveTo>
                    <a:pt x="0" y="89662"/>
                  </a:moveTo>
                  <a:lnTo>
                    <a:pt x="7046" y="54756"/>
                  </a:lnTo>
                  <a:lnTo>
                    <a:pt x="26262" y="26257"/>
                  </a:lnTo>
                  <a:lnTo>
                    <a:pt x="54762" y="7044"/>
                  </a:lnTo>
                  <a:lnTo>
                    <a:pt x="89662" y="0"/>
                  </a:lnTo>
                  <a:lnTo>
                    <a:pt x="5025644" y="0"/>
                  </a:lnTo>
                  <a:lnTo>
                    <a:pt x="5060549" y="7044"/>
                  </a:lnTo>
                  <a:lnTo>
                    <a:pt x="5089048" y="26257"/>
                  </a:lnTo>
                  <a:lnTo>
                    <a:pt x="5108261" y="54756"/>
                  </a:lnTo>
                  <a:lnTo>
                    <a:pt x="5115306" y="89662"/>
                  </a:lnTo>
                  <a:lnTo>
                    <a:pt x="5115306" y="448309"/>
                  </a:lnTo>
                  <a:lnTo>
                    <a:pt x="5108261" y="483215"/>
                  </a:lnTo>
                  <a:lnTo>
                    <a:pt x="5089048" y="511714"/>
                  </a:lnTo>
                  <a:lnTo>
                    <a:pt x="5060549" y="530927"/>
                  </a:lnTo>
                  <a:lnTo>
                    <a:pt x="5025644" y="537972"/>
                  </a:lnTo>
                  <a:lnTo>
                    <a:pt x="89662" y="537972"/>
                  </a:lnTo>
                  <a:lnTo>
                    <a:pt x="54762" y="530927"/>
                  </a:lnTo>
                  <a:lnTo>
                    <a:pt x="26262" y="511714"/>
                  </a:lnTo>
                  <a:lnTo>
                    <a:pt x="7046" y="483215"/>
                  </a:lnTo>
                  <a:lnTo>
                    <a:pt x="0" y="448309"/>
                  </a:lnTo>
                  <a:lnTo>
                    <a:pt x="0" y="8966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981" y="1959483"/>
              <a:ext cx="5115560" cy="539115"/>
            </a:xfrm>
            <a:custGeom>
              <a:avLst/>
              <a:gdLst/>
              <a:ahLst/>
              <a:cxnLst/>
              <a:rect l="l" t="t" r="r" b="b"/>
              <a:pathLst>
                <a:path w="5115560" h="539114">
                  <a:moveTo>
                    <a:pt x="5025517" y="0"/>
                  </a:moveTo>
                  <a:lnTo>
                    <a:pt x="89789" y="0"/>
                  </a:lnTo>
                  <a:lnTo>
                    <a:pt x="54837" y="7064"/>
                  </a:lnTo>
                  <a:lnTo>
                    <a:pt x="26296" y="26320"/>
                  </a:lnTo>
                  <a:lnTo>
                    <a:pt x="7055" y="54863"/>
                  </a:lnTo>
                  <a:lnTo>
                    <a:pt x="0" y="89788"/>
                  </a:lnTo>
                  <a:lnTo>
                    <a:pt x="0" y="448944"/>
                  </a:lnTo>
                  <a:lnTo>
                    <a:pt x="7055" y="483869"/>
                  </a:lnTo>
                  <a:lnTo>
                    <a:pt x="26296" y="512413"/>
                  </a:lnTo>
                  <a:lnTo>
                    <a:pt x="54837" y="531669"/>
                  </a:lnTo>
                  <a:lnTo>
                    <a:pt x="89789" y="538733"/>
                  </a:lnTo>
                  <a:lnTo>
                    <a:pt x="5025517" y="538733"/>
                  </a:lnTo>
                  <a:lnTo>
                    <a:pt x="5060442" y="531669"/>
                  </a:lnTo>
                  <a:lnTo>
                    <a:pt x="5088985" y="512413"/>
                  </a:lnTo>
                  <a:lnTo>
                    <a:pt x="5108241" y="483869"/>
                  </a:lnTo>
                  <a:lnTo>
                    <a:pt x="5115306" y="448944"/>
                  </a:lnTo>
                  <a:lnTo>
                    <a:pt x="5115306" y="89788"/>
                  </a:lnTo>
                  <a:lnTo>
                    <a:pt x="5108241" y="54863"/>
                  </a:lnTo>
                  <a:lnTo>
                    <a:pt x="5088985" y="26320"/>
                  </a:lnTo>
                  <a:lnTo>
                    <a:pt x="5060442" y="7064"/>
                  </a:lnTo>
                  <a:lnTo>
                    <a:pt x="5025517" y="0"/>
                  </a:lnTo>
                  <a:close/>
                </a:path>
              </a:pathLst>
            </a:custGeom>
            <a:solidFill>
              <a:srgbClr val="903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981" y="1959483"/>
              <a:ext cx="5115560" cy="539115"/>
            </a:xfrm>
            <a:custGeom>
              <a:avLst/>
              <a:gdLst/>
              <a:ahLst/>
              <a:cxnLst/>
              <a:rect l="l" t="t" r="r" b="b"/>
              <a:pathLst>
                <a:path w="5115560" h="539114">
                  <a:moveTo>
                    <a:pt x="0" y="89788"/>
                  </a:moveTo>
                  <a:lnTo>
                    <a:pt x="7055" y="54863"/>
                  </a:lnTo>
                  <a:lnTo>
                    <a:pt x="26296" y="26320"/>
                  </a:lnTo>
                  <a:lnTo>
                    <a:pt x="54837" y="7064"/>
                  </a:lnTo>
                  <a:lnTo>
                    <a:pt x="89789" y="0"/>
                  </a:lnTo>
                  <a:lnTo>
                    <a:pt x="5025517" y="0"/>
                  </a:lnTo>
                  <a:lnTo>
                    <a:pt x="5060442" y="7064"/>
                  </a:lnTo>
                  <a:lnTo>
                    <a:pt x="5088985" y="26320"/>
                  </a:lnTo>
                  <a:lnTo>
                    <a:pt x="5108241" y="54863"/>
                  </a:lnTo>
                  <a:lnTo>
                    <a:pt x="5115306" y="89788"/>
                  </a:lnTo>
                  <a:lnTo>
                    <a:pt x="5115306" y="448944"/>
                  </a:lnTo>
                  <a:lnTo>
                    <a:pt x="5108241" y="483869"/>
                  </a:lnTo>
                  <a:lnTo>
                    <a:pt x="5088985" y="512413"/>
                  </a:lnTo>
                  <a:lnTo>
                    <a:pt x="5060442" y="531669"/>
                  </a:lnTo>
                  <a:lnTo>
                    <a:pt x="5025517" y="538733"/>
                  </a:lnTo>
                  <a:lnTo>
                    <a:pt x="89789" y="538733"/>
                  </a:lnTo>
                  <a:lnTo>
                    <a:pt x="54837" y="531669"/>
                  </a:lnTo>
                  <a:lnTo>
                    <a:pt x="26296" y="512413"/>
                  </a:lnTo>
                  <a:lnTo>
                    <a:pt x="7055" y="483869"/>
                  </a:lnTo>
                  <a:lnTo>
                    <a:pt x="0" y="448944"/>
                  </a:lnTo>
                  <a:lnTo>
                    <a:pt x="0" y="8978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981" y="2563749"/>
              <a:ext cx="5115560" cy="539115"/>
            </a:xfrm>
            <a:custGeom>
              <a:avLst/>
              <a:gdLst/>
              <a:ahLst/>
              <a:cxnLst/>
              <a:rect l="l" t="t" r="r" b="b"/>
              <a:pathLst>
                <a:path w="5115560" h="539114">
                  <a:moveTo>
                    <a:pt x="5025517" y="0"/>
                  </a:moveTo>
                  <a:lnTo>
                    <a:pt x="89789" y="0"/>
                  </a:lnTo>
                  <a:lnTo>
                    <a:pt x="54837" y="7064"/>
                  </a:lnTo>
                  <a:lnTo>
                    <a:pt x="26296" y="26320"/>
                  </a:lnTo>
                  <a:lnTo>
                    <a:pt x="7055" y="54863"/>
                  </a:lnTo>
                  <a:lnTo>
                    <a:pt x="0" y="89788"/>
                  </a:lnTo>
                  <a:lnTo>
                    <a:pt x="0" y="448944"/>
                  </a:lnTo>
                  <a:lnTo>
                    <a:pt x="7055" y="483869"/>
                  </a:lnTo>
                  <a:lnTo>
                    <a:pt x="26296" y="512413"/>
                  </a:lnTo>
                  <a:lnTo>
                    <a:pt x="54837" y="531669"/>
                  </a:lnTo>
                  <a:lnTo>
                    <a:pt x="89789" y="538733"/>
                  </a:lnTo>
                  <a:lnTo>
                    <a:pt x="5025517" y="538733"/>
                  </a:lnTo>
                  <a:lnTo>
                    <a:pt x="5060442" y="531669"/>
                  </a:lnTo>
                  <a:lnTo>
                    <a:pt x="5088985" y="512413"/>
                  </a:lnTo>
                  <a:lnTo>
                    <a:pt x="5108241" y="483869"/>
                  </a:lnTo>
                  <a:lnTo>
                    <a:pt x="5115306" y="448944"/>
                  </a:lnTo>
                  <a:lnTo>
                    <a:pt x="5115306" y="89788"/>
                  </a:lnTo>
                  <a:lnTo>
                    <a:pt x="5108241" y="54863"/>
                  </a:lnTo>
                  <a:lnTo>
                    <a:pt x="5088985" y="26320"/>
                  </a:lnTo>
                  <a:lnTo>
                    <a:pt x="5060442" y="7064"/>
                  </a:lnTo>
                  <a:lnTo>
                    <a:pt x="5025517" y="0"/>
                  </a:lnTo>
                  <a:close/>
                </a:path>
              </a:pathLst>
            </a:custGeom>
            <a:solidFill>
              <a:srgbClr val="583D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981" y="2563749"/>
              <a:ext cx="5115560" cy="539115"/>
            </a:xfrm>
            <a:custGeom>
              <a:avLst/>
              <a:gdLst/>
              <a:ahLst/>
              <a:cxnLst/>
              <a:rect l="l" t="t" r="r" b="b"/>
              <a:pathLst>
                <a:path w="5115560" h="539114">
                  <a:moveTo>
                    <a:pt x="0" y="89788"/>
                  </a:moveTo>
                  <a:lnTo>
                    <a:pt x="7055" y="54863"/>
                  </a:lnTo>
                  <a:lnTo>
                    <a:pt x="26296" y="26320"/>
                  </a:lnTo>
                  <a:lnTo>
                    <a:pt x="54837" y="7064"/>
                  </a:lnTo>
                  <a:lnTo>
                    <a:pt x="89789" y="0"/>
                  </a:lnTo>
                  <a:lnTo>
                    <a:pt x="5025517" y="0"/>
                  </a:lnTo>
                  <a:lnTo>
                    <a:pt x="5060442" y="7064"/>
                  </a:lnTo>
                  <a:lnTo>
                    <a:pt x="5088985" y="26320"/>
                  </a:lnTo>
                  <a:lnTo>
                    <a:pt x="5108241" y="54863"/>
                  </a:lnTo>
                  <a:lnTo>
                    <a:pt x="5115306" y="89788"/>
                  </a:lnTo>
                  <a:lnTo>
                    <a:pt x="5115306" y="448944"/>
                  </a:lnTo>
                  <a:lnTo>
                    <a:pt x="5108241" y="483869"/>
                  </a:lnTo>
                  <a:lnTo>
                    <a:pt x="5088985" y="512413"/>
                  </a:lnTo>
                  <a:lnTo>
                    <a:pt x="5060442" y="531669"/>
                  </a:lnTo>
                  <a:lnTo>
                    <a:pt x="5025517" y="538733"/>
                  </a:lnTo>
                  <a:lnTo>
                    <a:pt x="89789" y="538733"/>
                  </a:lnTo>
                  <a:lnTo>
                    <a:pt x="54837" y="531669"/>
                  </a:lnTo>
                  <a:lnTo>
                    <a:pt x="26296" y="512413"/>
                  </a:lnTo>
                  <a:lnTo>
                    <a:pt x="7055" y="483869"/>
                  </a:lnTo>
                  <a:lnTo>
                    <a:pt x="0" y="448944"/>
                  </a:lnTo>
                  <a:lnTo>
                    <a:pt x="0" y="89788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981" y="3168777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79">
                  <a:moveTo>
                    <a:pt x="5025644" y="0"/>
                  </a:moveTo>
                  <a:lnTo>
                    <a:pt x="89662" y="0"/>
                  </a:lnTo>
                  <a:lnTo>
                    <a:pt x="54762" y="7044"/>
                  </a:lnTo>
                  <a:lnTo>
                    <a:pt x="26262" y="26257"/>
                  </a:lnTo>
                  <a:lnTo>
                    <a:pt x="7046" y="54756"/>
                  </a:lnTo>
                  <a:lnTo>
                    <a:pt x="0" y="89662"/>
                  </a:lnTo>
                  <a:lnTo>
                    <a:pt x="0" y="448309"/>
                  </a:lnTo>
                  <a:lnTo>
                    <a:pt x="7046" y="483215"/>
                  </a:lnTo>
                  <a:lnTo>
                    <a:pt x="26262" y="511714"/>
                  </a:lnTo>
                  <a:lnTo>
                    <a:pt x="54762" y="530927"/>
                  </a:lnTo>
                  <a:lnTo>
                    <a:pt x="89662" y="537972"/>
                  </a:lnTo>
                  <a:lnTo>
                    <a:pt x="5025644" y="537972"/>
                  </a:lnTo>
                  <a:lnTo>
                    <a:pt x="5060549" y="530927"/>
                  </a:lnTo>
                  <a:lnTo>
                    <a:pt x="5089048" y="511714"/>
                  </a:lnTo>
                  <a:lnTo>
                    <a:pt x="5108261" y="483215"/>
                  </a:lnTo>
                  <a:lnTo>
                    <a:pt x="5115306" y="448309"/>
                  </a:lnTo>
                  <a:lnTo>
                    <a:pt x="5115306" y="89662"/>
                  </a:lnTo>
                  <a:lnTo>
                    <a:pt x="5108261" y="54756"/>
                  </a:lnTo>
                  <a:lnTo>
                    <a:pt x="5089048" y="26257"/>
                  </a:lnTo>
                  <a:lnTo>
                    <a:pt x="5060549" y="7044"/>
                  </a:lnTo>
                  <a:lnTo>
                    <a:pt x="5025644" y="0"/>
                  </a:lnTo>
                  <a:close/>
                </a:path>
              </a:pathLst>
            </a:custGeom>
            <a:solidFill>
              <a:srgbClr val="466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981" y="3168777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79">
                  <a:moveTo>
                    <a:pt x="0" y="89662"/>
                  </a:moveTo>
                  <a:lnTo>
                    <a:pt x="7046" y="54756"/>
                  </a:lnTo>
                  <a:lnTo>
                    <a:pt x="26262" y="26257"/>
                  </a:lnTo>
                  <a:lnTo>
                    <a:pt x="54762" y="7044"/>
                  </a:lnTo>
                  <a:lnTo>
                    <a:pt x="89662" y="0"/>
                  </a:lnTo>
                  <a:lnTo>
                    <a:pt x="5025644" y="0"/>
                  </a:lnTo>
                  <a:lnTo>
                    <a:pt x="5060549" y="7044"/>
                  </a:lnTo>
                  <a:lnTo>
                    <a:pt x="5089048" y="26257"/>
                  </a:lnTo>
                  <a:lnTo>
                    <a:pt x="5108261" y="54756"/>
                  </a:lnTo>
                  <a:lnTo>
                    <a:pt x="5115306" y="89662"/>
                  </a:lnTo>
                  <a:lnTo>
                    <a:pt x="5115306" y="448309"/>
                  </a:lnTo>
                  <a:lnTo>
                    <a:pt x="5108261" y="483215"/>
                  </a:lnTo>
                  <a:lnTo>
                    <a:pt x="5089048" y="511714"/>
                  </a:lnTo>
                  <a:lnTo>
                    <a:pt x="5060549" y="530927"/>
                  </a:lnTo>
                  <a:lnTo>
                    <a:pt x="5025644" y="537972"/>
                  </a:lnTo>
                  <a:lnTo>
                    <a:pt x="89662" y="537972"/>
                  </a:lnTo>
                  <a:lnTo>
                    <a:pt x="54762" y="530927"/>
                  </a:lnTo>
                  <a:lnTo>
                    <a:pt x="26262" y="511714"/>
                  </a:lnTo>
                  <a:lnTo>
                    <a:pt x="7046" y="483215"/>
                  </a:lnTo>
                  <a:lnTo>
                    <a:pt x="0" y="448309"/>
                  </a:lnTo>
                  <a:lnTo>
                    <a:pt x="0" y="89662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981" y="3773043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79">
                  <a:moveTo>
                    <a:pt x="5025644" y="0"/>
                  </a:moveTo>
                  <a:lnTo>
                    <a:pt x="89662" y="0"/>
                  </a:lnTo>
                  <a:lnTo>
                    <a:pt x="54762" y="7044"/>
                  </a:lnTo>
                  <a:lnTo>
                    <a:pt x="26262" y="26257"/>
                  </a:lnTo>
                  <a:lnTo>
                    <a:pt x="7046" y="54756"/>
                  </a:lnTo>
                  <a:lnTo>
                    <a:pt x="0" y="89661"/>
                  </a:lnTo>
                  <a:lnTo>
                    <a:pt x="0" y="448309"/>
                  </a:lnTo>
                  <a:lnTo>
                    <a:pt x="7046" y="483215"/>
                  </a:lnTo>
                  <a:lnTo>
                    <a:pt x="26262" y="511714"/>
                  </a:lnTo>
                  <a:lnTo>
                    <a:pt x="54762" y="530927"/>
                  </a:lnTo>
                  <a:lnTo>
                    <a:pt x="89662" y="537971"/>
                  </a:lnTo>
                  <a:lnTo>
                    <a:pt x="5025644" y="537971"/>
                  </a:lnTo>
                  <a:lnTo>
                    <a:pt x="5060549" y="530927"/>
                  </a:lnTo>
                  <a:lnTo>
                    <a:pt x="5089048" y="511714"/>
                  </a:lnTo>
                  <a:lnTo>
                    <a:pt x="5108261" y="483215"/>
                  </a:lnTo>
                  <a:lnTo>
                    <a:pt x="5115306" y="448309"/>
                  </a:lnTo>
                  <a:lnTo>
                    <a:pt x="5115306" y="89661"/>
                  </a:lnTo>
                  <a:lnTo>
                    <a:pt x="5108261" y="54756"/>
                  </a:lnTo>
                  <a:lnTo>
                    <a:pt x="5089048" y="26257"/>
                  </a:lnTo>
                  <a:lnTo>
                    <a:pt x="5060549" y="7044"/>
                  </a:lnTo>
                  <a:lnTo>
                    <a:pt x="5025644" y="0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981" y="3773043"/>
              <a:ext cx="5115560" cy="538480"/>
            </a:xfrm>
            <a:custGeom>
              <a:avLst/>
              <a:gdLst/>
              <a:ahLst/>
              <a:cxnLst/>
              <a:rect l="l" t="t" r="r" b="b"/>
              <a:pathLst>
                <a:path w="5115560" h="538479">
                  <a:moveTo>
                    <a:pt x="0" y="89661"/>
                  </a:moveTo>
                  <a:lnTo>
                    <a:pt x="7046" y="54756"/>
                  </a:lnTo>
                  <a:lnTo>
                    <a:pt x="26262" y="26257"/>
                  </a:lnTo>
                  <a:lnTo>
                    <a:pt x="54762" y="7044"/>
                  </a:lnTo>
                  <a:lnTo>
                    <a:pt x="89662" y="0"/>
                  </a:lnTo>
                  <a:lnTo>
                    <a:pt x="5025644" y="0"/>
                  </a:lnTo>
                  <a:lnTo>
                    <a:pt x="5060549" y="7044"/>
                  </a:lnTo>
                  <a:lnTo>
                    <a:pt x="5089048" y="26257"/>
                  </a:lnTo>
                  <a:lnTo>
                    <a:pt x="5108261" y="54756"/>
                  </a:lnTo>
                  <a:lnTo>
                    <a:pt x="5115306" y="89661"/>
                  </a:lnTo>
                  <a:lnTo>
                    <a:pt x="5115306" y="448309"/>
                  </a:lnTo>
                  <a:lnTo>
                    <a:pt x="5108261" y="483215"/>
                  </a:lnTo>
                  <a:lnTo>
                    <a:pt x="5089048" y="511714"/>
                  </a:lnTo>
                  <a:lnTo>
                    <a:pt x="5060549" y="530927"/>
                  </a:lnTo>
                  <a:lnTo>
                    <a:pt x="5025644" y="537971"/>
                  </a:lnTo>
                  <a:lnTo>
                    <a:pt x="89662" y="537971"/>
                  </a:lnTo>
                  <a:lnTo>
                    <a:pt x="54762" y="530927"/>
                  </a:lnTo>
                  <a:lnTo>
                    <a:pt x="26262" y="511714"/>
                  </a:lnTo>
                  <a:lnTo>
                    <a:pt x="7046" y="483215"/>
                  </a:lnTo>
                  <a:lnTo>
                    <a:pt x="0" y="448309"/>
                  </a:lnTo>
                  <a:lnTo>
                    <a:pt x="0" y="89661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SafeSearch</a:t>
            </a:r>
            <a:r>
              <a:rPr spc="5" dirty="0"/>
              <a:t> </a:t>
            </a:r>
            <a:r>
              <a:rPr spc="-5" dirty="0"/>
              <a:t>preferences</a:t>
            </a:r>
          </a:p>
          <a:p>
            <a:pPr marL="12700" marR="5080">
              <a:lnSpc>
                <a:spcPct val="172500"/>
              </a:lnSpc>
            </a:pPr>
            <a:r>
              <a:rPr spc="-5" dirty="0"/>
              <a:t>Auto-complete</a:t>
            </a:r>
            <a:r>
              <a:rPr spc="15" dirty="0"/>
              <a:t> </a:t>
            </a:r>
            <a:r>
              <a:rPr spc="-5" dirty="0"/>
              <a:t>with</a:t>
            </a:r>
            <a:r>
              <a:rPr spc="5" dirty="0"/>
              <a:t> </a:t>
            </a:r>
            <a:r>
              <a:rPr spc="-5" dirty="0"/>
              <a:t>trending</a:t>
            </a:r>
            <a:r>
              <a:rPr spc="20" dirty="0"/>
              <a:t> </a:t>
            </a:r>
            <a:r>
              <a:rPr spc="-5" dirty="0"/>
              <a:t>searches </a:t>
            </a:r>
            <a:r>
              <a:rPr spc="-625" dirty="0"/>
              <a:t> </a:t>
            </a:r>
            <a:r>
              <a:rPr spc="-5" dirty="0"/>
              <a:t>Speak</a:t>
            </a:r>
            <a:r>
              <a:rPr spc="95" dirty="0"/>
              <a:t> </a:t>
            </a:r>
            <a:r>
              <a:rPr spc="-5" dirty="0"/>
              <a:t>answers</a:t>
            </a:r>
            <a:r>
              <a:rPr spc="105" dirty="0"/>
              <a:t> </a:t>
            </a:r>
            <a:r>
              <a:rPr spc="-5" dirty="0"/>
              <a:t>for</a:t>
            </a:r>
            <a:r>
              <a:rPr spc="95" dirty="0"/>
              <a:t> </a:t>
            </a:r>
            <a:r>
              <a:rPr spc="-5" dirty="0"/>
              <a:t>voice</a:t>
            </a:r>
            <a:r>
              <a:rPr spc="100" dirty="0"/>
              <a:t> </a:t>
            </a:r>
            <a:r>
              <a:rPr spc="-5" dirty="0"/>
              <a:t>search </a:t>
            </a:r>
            <a:r>
              <a:rPr dirty="0"/>
              <a:t> </a:t>
            </a:r>
            <a:r>
              <a:rPr spc="-5" dirty="0"/>
              <a:t>Open</a:t>
            </a:r>
            <a:r>
              <a:rPr spc="-10" dirty="0"/>
              <a:t> </a:t>
            </a:r>
            <a:r>
              <a:rPr spc="-5" dirty="0"/>
              <a:t>result in</a:t>
            </a:r>
            <a:r>
              <a:rPr dirty="0"/>
              <a:t> </a:t>
            </a:r>
            <a:r>
              <a:rPr spc="-5" dirty="0"/>
              <a:t>new window</a:t>
            </a: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pc="-5" dirty="0"/>
              <a:t>Save</a:t>
            </a:r>
            <a:r>
              <a:rPr spc="-20" dirty="0"/>
              <a:t> </a:t>
            </a:r>
            <a:r>
              <a:rPr spc="-5" dirty="0"/>
              <a:t>search</a:t>
            </a:r>
            <a:r>
              <a:rPr spc="-15" dirty="0"/>
              <a:t> </a:t>
            </a:r>
            <a:r>
              <a:rPr spc="-5" dirty="0"/>
              <a:t>history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953261" y="1934717"/>
            <a:ext cx="8171180" cy="4552315"/>
            <a:chOff x="953261" y="1934717"/>
            <a:chExt cx="8171180" cy="455231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1253" y="1934717"/>
              <a:ext cx="3662934" cy="36850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61" y="4419600"/>
              <a:ext cx="3107436" cy="206730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62726" y="5731764"/>
            <a:ext cx="246062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6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i</a:t>
            </a:r>
            <a:r>
              <a:rPr sz="1400" spc="-65" dirty="0">
                <a:latin typeface="Verdana"/>
                <a:cs typeface="Verdana"/>
              </a:rPr>
              <a:t>gure: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Sear</a:t>
            </a:r>
            <a:r>
              <a:rPr sz="1400" spc="70" dirty="0">
                <a:latin typeface="Verdana"/>
                <a:cs typeface="Verdana"/>
              </a:rPr>
              <a:t>ch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Sett</a:t>
            </a:r>
            <a:r>
              <a:rPr sz="1400" spc="-55" dirty="0">
                <a:latin typeface="Verdana"/>
                <a:cs typeface="Verdana"/>
              </a:rPr>
              <a:t>ings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60" dirty="0">
                <a:latin typeface="Verdana"/>
                <a:cs typeface="Verdana"/>
              </a:rPr>
              <a:t>Page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9</a:t>
            </a:fld>
            <a:endParaRPr spc="-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MT</vt:lpstr>
      <vt:lpstr>Calibri</vt:lpstr>
      <vt:lpstr>Verdana</vt:lpstr>
      <vt:lpstr>Office Theme</vt:lpstr>
      <vt:lpstr>Session 1: Search Engines</vt:lpstr>
      <vt:lpstr>What is a Search Engine? (1-2)</vt:lpstr>
      <vt:lpstr>What is a Search Engine? (2-2)</vt:lpstr>
      <vt:lpstr>Components of a Search Engine</vt:lpstr>
      <vt:lpstr>Web Pages and Websites</vt:lpstr>
      <vt:lpstr>Search Engines and Their Origin</vt:lpstr>
      <vt:lpstr>The Perfect Google Search</vt:lpstr>
      <vt:lpstr>Advanced Google Search  Techniques and Strategies</vt:lpstr>
      <vt:lpstr>Google Search Settings</vt:lpstr>
      <vt:lpstr>Working of Google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1: Search Engines</dc:title>
  <cp:lastModifiedBy>Maaz ul Haq</cp:lastModifiedBy>
  <cp:revision>3</cp:revision>
  <dcterms:created xsi:type="dcterms:W3CDTF">2023-02-14T11:39:43Z</dcterms:created>
  <dcterms:modified xsi:type="dcterms:W3CDTF">2023-06-21T09:02:17Z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