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72617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3333750" cy="250393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0252" y="5510782"/>
            <a:ext cx="1793748" cy="13472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488" y="151638"/>
            <a:ext cx="844702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258570"/>
            <a:ext cx="8681720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1690" y="6537066"/>
            <a:ext cx="308292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A</a:t>
            </a:r>
            <a:r>
              <a:rPr spc="-90" dirty="0"/>
              <a:t> </a:t>
            </a:r>
            <a:r>
              <a:rPr spc="20" dirty="0"/>
              <a:t>Guid</a:t>
            </a:r>
            <a:r>
              <a:rPr spc="25" dirty="0"/>
              <a:t>e</a:t>
            </a:r>
            <a:r>
              <a:rPr spc="-90" dirty="0"/>
              <a:t> </a:t>
            </a:r>
            <a:r>
              <a:rPr spc="-65" dirty="0"/>
              <a:t>t</a:t>
            </a:r>
            <a:r>
              <a:rPr spc="55" dirty="0"/>
              <a:t>o</a:t>
            </a:r>
            <a:r>
              <a:rPr spc="-90" dirty="0"/>
              <a:t> </a:t>
            </a:r>
            <a:r>
              <a:rPr spc="-25" dirty="0"/>
              <a:t>Se</a:t>
            </a:r>
            <a:r>
              <a:rPr spc="-20" dirty="0"/>
              <a:t>a</a:t>
            </a:r>
            <a:r>
              <a:rPr spc="-10" dirty="0"/>
              <a:t>rch</a:t>
            </a:r>
            <a:r>
              <a:rPr spc="-85" dirty="0"/>
              <a:t> </a:t>
            </a:r>
            <a:r>
              <a:rPr spc="35" dirty="0"/>
              <a:t>Op</a:t>
            </a:r>
            <a:r>
              <a:rPr spc="20" dirty="0"/>
              <a:t>t</a:t>
            </a:r>
            <a:r>
              <a:rPr spc="-55" dirty="0"/>
              <a:t>imiza</a:t>
            </a:r>
            <a:r>
              <a:rPr spc="-65" dirty="0"/>
              <a:t>t</a:t>
            </a:r>
            <a:r>
              <a:rPr spc="-60" dirty="0"/>
              <a:t>ion/Sessio</a:t>
            </a:r>
            <a:r>
              <a:rPr spc="-70" dirty="0"/>
              <a:t>n</a:t>
            </a:r>
            <a:r>
              <a:rPr spc="-100" dirty="0"/>
              <a:t> 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739" y="6575421"/>
            <a:ext cx="131508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spc="-305" dirty="0">
                <a:latin typeface="Verdana"/>
                <a:cs typeface="Verdana"/>
              </a:rPr>
              <a:t>©</a:t>
            </a:r>
            <a:r>
              <a:rPr i="0" spc="-85" dirty="0">
                <a:latin typeface="Verdana"/>
                <a:cs typeface="Verdana"/>
              </a:rPr>
              <a:t> </a:t>
            </a:r>
            <a:r>
              <a:rPr spc="20" dirty="0"/>
              <a:t>Apt</a:t>
            </a:r>
            <a:r>
              <a:rPr spc="60" dirty="0"/>
              <a:t>ech</a:t>
            </a:r>
            <a:r>
              <a:rPr spc="-90" dirty="0"/>
              <a:t> </a:t>
            </a:r>
            <a:r>
              <a:rPr spc="-85" dirty="0"/>
              <a:t>Limi</a:t>
            </a:r>
            <a:r>
              <a:rPr spc="-60" dirty="0"/>
              <a:t>t</a:t>
            </a:r>
            <a:r>
              <a:rPr spc="65" dirty="0"/>
              <a:t>ed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77402" y="6544687"/>
            <a:ext cx="24574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3" y="426720"/>
              <a:ext cx="6752843" cy="395478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4172" y="688340"/>
            <a:ext cx="5622925" cy="30988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>
              <a:lnSpc>
                <a:spcPts val="7780"/>
              </a:lnSpc>
              <a:spcBef>
                <a:spcPts val="1055"/>
              </a:spcBef>
            </a:pPr>
            <a:r>
              <a:rPr sz="7200" b="1" spc="-790" dirty="0">
                <a:solidFill>
                  <a:srgbClr val="FFFFFF"/>
                </a:solidFill>
                <a:latin typeface="Verdana"/>
                <a:cs typeface="Verdana"/>
              </a:rPr>
              <a:t>Sessio</a:t>
            </a:r>
            <a:r>
              <a:rPr sz="7200" b="1" spc="-9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200" b="1" spc="-4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200" b="1" spc="-800" dirty="0">
                <a:solidFill>
                  <a:srgbClr val="FFFFFF"/>
                </a:solidFill>
                <a:latin typeface="Verdana"/>
                <a:cs typeface="Verdana"/>
              </a:rPr>
              <a:t>3:  </a:t>
            </a:r>
            <a:r>
              <a:rPr sz="7200" b="1" spc="-305" dirty="0">
                <a:solidFill>
                  <a:srgbClr val="FFFFFF"/>
                </a:solidFill>
                <a:latin typeface="Verdana"/>
                <a:cs typeface="Verdana"/>
              </a:rPr>
              <a:t>On-page </a:t>
            </a:r>
            <a:r>
              <a:rPr sz="7200" b="1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200" b="1" spc="-655" dirty="0">
                <a:solidFill>
                  <a:srgbClr val="FFFFFF"/>
                </a:solidFill>
                <a:latin typeface="Verdana"/>
                <a:cs typeface="Verdana"/>
              </a:rPr>
              <a:t>Optimization</a:t>
            </a:r>
            <a:endParaRPr sz="72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20395"/>
            <a:ext cx="9144000" cy="67376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7261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333750" cy="25039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0252" y="5510782"/>
              <a:ext cx="1793748" cy="134721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201" y="129540"/>
            <a:ext cx="621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Importanc</a:t>
            </a:r>
            <a:r>
              <a:rPr spc="-25" dirty="0"/>
              <a:t>e</a:t>
            </a:r>
            <a:r>
              <a:rPr spc="-270" dirty="0"/>
              <a:t> </a:t>
            </a:r>
            <a:r>
              <a:rPr spc="15" dirty="0"/>
              <a:t>of</a:t>
            </a:r>
            <a:r>
              <a:rPr spc="-270" dirty="0"/>
              <a:t> </a:t>
            </a:r>
            <a:r>
              <a:rPr spc="-170" dirty="0"/>
              <a:t>robots.txt</a:t>
            </a:r>
            <a:r>
              <a:rPr spc="-235" dirty="0"/>
              <a:t> </a:t>
            </a:r>
            <a:r>
              <a:rPr spc="-170" dirty="0"/>
              <a:t>File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66138" y="1384553"/>
            <a:ext cx="5411723" cy="408889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10</a:t>
            </a:fld>
            <a:endParaRPr spc="-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5142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O</a:t>
            </a:r>
            <a:r>
              <a:rPr spc="90" dirty="0"/>
              <a:t>n</a:t>
            </a:r>
            <a:r>
              <a:rPr spc="-440" dirty="0"/>
              <a:t>-</a:t>
            </a:r>
            <a:r>
              <a:rPr spc="-260" dirty="0"/>
              <a:t> </a:t>
            </a:r>
            <a:r>
              <a:rPr spc="215" dirty="0"/>
              <a:t>page</a:t>
            </a:r>
            <a:r>
              <a:rPr spc="-270" dirty="0"/>
              <a:t> </a:t>
            </a:r>
            <a:r>
              <a:rPr spc="-75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8670" y="1006602"/>
            <a:ext cx="6899275" cy="125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45" dirty="0">
                <a:latin typeface="Verdana"/>
                <a:cs typeface="Verdana"/>
              </a:rPr>
              <a:t>O</a:t>
            </a:r>
            <a:r>
              <a:rPr sz="1600" spc="40" dirty="0">
                <a:latin typeface="Verdana"/>
                <a:cs typeface="Verdana"/>
              </a:rPr>
              <a:t>n</a:t>
            </a:r>
            <a:r>
              <a:rPr sz="1600" spc="-195" dirty="0">
                <a:latin typeface="Verdana"/>
                <a:cs typeface="Verdana"/>
              </a:rPr>
              <a:t>-</a:t>
            </a:r>
            <a:r>
              <a:rPr sz="1600" spc="95" dirty="0">
                <a:latin typeface="Verdana"/>
                <a:cs typeface="Verdana"/>
              </a:rPr>
              <a:t>page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opti</a:t>
            </a:r>
            <a:r>
              <a:rPr sz="1600" spc="-135" dirty="0">
                <a:latin typeface="Verdana"/>
                <a:cs typeface="Verdana"/>
              </a:rPr>
              <a:t>m</a:t>
            </a:r>
            <a:r>
              <a:rPr sz="1600" spc="-45" dirty="0">
                <a:latin typeface="Verdana"/>
                <a:cs typeface="Verdana"/>
              </a:rPr>
              <a:t>i</a:t>
            </a:r>
            <a:r>
              <a:rPr sz="1600" spc="-15" dirty="0">
                <a:latin typeface="Verdana"/>
                <a:cs typeface="Verdana"/>
              </a:rPr>
              <a:t>z</a:t>
            </a:r>
            <a:r>
              <a:rPr sz="1600" spc="-20" dirty="0">
                <a:latin typeface="Verdana"/>
                <a:cs typeface="Verdana"/>
              </a:rPr>
              <a:t>a</a:t>
            </a:r>
            <a:r>
              <a:rPr sz="1600" spc="-125" dirty="0">
                <a:latin typeface="Verdana"/>
                <a:cs typeface="Verdana"/>
              </a:rPr>
              <a:t>t</a:t>
            </a:r>
            <a:r>
              <a:rPr sz="1600" spc="-90" dirty="0">
                <a:latin typeface="Verdana"/>
                <a:cs typeface="Verdana"/>
              </a:rPr>
              <a:t>i</a:t>
            </a:r>
            <a:r>
              <a:rPr sz="1600" spc="-85" dirty="0">
                <a:latin typeface="Verdana"/>
                <a:cs typeface="Verdana"/>
              </a:rPr>
              <a:t>on: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SzPct val="125000"/>
              <a:buChar char="▪"/>
              <a:tabLst>
                <a:tab pos="297815" algn="l"/>
                <a:tab pos="298450" algn="l"/>
              </a:tabLst>
            </a:pPr>
            <a:r>
              <a:rPr sz="1600" dirty="0">
                <a:latin typeface="Verdana"/>
                <a:cs typeface="Verdana"/>
              </a:rPr>
              <a:t>Opt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spc="-135" dirty="0">
                <a:latin typeface="Verdana"/>
                <a:cs typeface="Verdana"/>
              </a:rPr>
              <a:t>m</a:t>
            </a:r>
            <a:r>
              <a:rPr sz="1600" spc="-45" dirty="0">
                <a:latin typeface="Verdana"/>
                <a:cs typeface="Verdana"/>
              </a:rPr>
              <a:t>i</a:t>
            </a:r>
            <a:r>
              <a:rPr sz="1600" spc="-95" dirty="0">
                <a:latin typeface="Verdana"/>
                <a:cs typeface="Verdana"/>
              </a:rPr>
              <a:t>zes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indiv</a:t>
            </a:r>
            <a:r>
              <a:rPr sz="1600" spc="-50" dirty="0">
                <a:latin typeface="Verdana"/>
                <a:cs typeface="Verdana"/>
              </a:rPr>
              <a:t>i</a:t>
            </a:r>
            <a:r>
              <a:rPr sz="1600" spc="15" dirty="0">
                <a:latin typeface="Verdana"/>
                <a:cs typeface="Verdana"/>
              </a:rPr>
              <a:t>dua</a:t>
            </a:r>
            <a:r>
              <a:rPr sz="1600" spc="5" dirty="0">
                <a:latin typeface="Verdana"/>
                <a:cs typeface="Verdana"/>
              </a:rPr>
              <a:t>l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Web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pages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SzPct val="125000"/>
              <a:buChar char="▪"/>
              <a:tabLst>
                <a:tab pos="297815" algn="l"/>
                <a:tab pos="298450" algn="l"/>
              </a:tabLst>
            </a:pPr>
            <a:r>
              <a:rPr sz="1600" spc="-114" dirty="0">
                <a:latin typeface="Verdana"/>
                <a:cs typeface="Verdana"/>
              </a:rPr>
              <a:t>Uses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quality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content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efficient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HTML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source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14" dirty="0"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SzPct val="125000"/>
              <a:buChar char="▪"/>
              <a:tabLst>
                <a:tab pos="297815" algn="l"/>
                <a:tab pos="298450" algn="l"/>
              </a:tabLst>
            </a:pPr>
            <a:r>
              <a:rPr sz="1600" spc="-55" dirty="0">
                <a:latin typeface="Verdana"/>
                <a:cs typeface="Verdana"/>
              </a:rPr>
              <a:t>Helps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search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engines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understand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Website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35" dirty="0">
                <a:latin typeface="Verdana"/>
                <a:cs typeface="Verdana"/>
              </a:rPr>
              <a:t>achieve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ranking</a:t>
            </a:r>
            <a:endParaRPr sz="16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SzPct val="125000"/>
              <a:buChar char="▪"/>
              <a:tabLst>
                <a:tab pos="297815" algn="l"/>
                <a:tab pos="298450" algn="l"/>
              </a:tabLst>
            </a:pPr>
            <a:r>
              <a:rPr sz="1600" spc="-50" dirty="0">
                <a:latin typeface="Verdana"/>
                <a:cs typeface="Verdana"/>
              </a:rPr>
              <a:t>Include</a:t>
            </a:r>
            <a:r>
              <a:rPr sz="1600" spc="-40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analy</a:t>
            </a:r>
            <a:r>
              <a:rPr sz="1600" spc="-170" dirty="0">
                <a:latin typeface="Verdana"/>
                <a:cs typeface="Verdana"/>
              </a:rPr>
              <a:t>si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60" dirty="0">
                <a:latin typeface="Verdana"/>
                <a:cs typeface="Verdana"/>
              </a:rPr>
              <a:t>an</a:t>
            </a:r>
            <a:r>
              <a:rPr sz="1600" spc="65" dirty="0">
                <a:latin typeface="Verdana"/>
                <a:cs typeface="Verdana"/>
              </a:rPr>
              <a:t>d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40" dirty="0">
                <a:latin typeface="Verdana"/>
                <a:cs typeface="Verdana"/>
              </a:rPr>
              <a:t>regular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moni</a:t>
            </a:r>
            <a:r>
              <a:rPr sz="1600" spc="-40" dirty="0">
                <a:latin typeface="Verdana"/>
                <a:cs typeface="Verdana"/>
              </a:rPr>
              <a:t>toring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72639" y="2786633"/>
            <a:ext cx="5143500" cy="3512185"/>
            <a:chOff x="2072639" y="2786633"/>
            <a:chExt cx="5143500" cy="3512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533" y="2811779"/>
              <a:ext cx="1942338" cy="1491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2639" y="2786633"/>
              <a:ext cx="2447543" cy="15422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2639" y="4526279"/>
              <a:ext cx="2606040" cy="17724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4533" y="4470654"/>
              <a:ext cx="2181606" cy="167868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57871" y="3483102"/>
            <a:ext cx="12909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Verdana"/>
                <a:cs typeface="Verdana"/>
              </a:rPr>
              <a:t>Navigational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2</a:t>
            </a:fld>
            <a:endParaRPr spc="-100" dirty="0"/>
          </a:p>
        </p:txBody>
      </p:sp>
      <p:sp>
        <p:nvSpPr>
          <p:cNvPr id="10" name="object 10"/>
          <p:cNvSpPr txBox="1"/>
          <p:nvPr/>
        </p:nvSpPr>
        <p:spPr>
          <a:xfrm>
            <a:off x="472948" y="3464814"/>
            <a:ext cx="13290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latin typeface="Verdana"/>
                <a:cs typeface="Verdana"/>
              </a:rPr>
              <a:t>Inform</a:t>
            </a:r>
            <a:r>
              <a:rPr sz="1600" spc="-80" dirty="0">
                <a:latin typeface="Verdana"/>
                <a:cs typeface="Verdana"/>
              </a:rPr>
              <a:t>a</a:t>
            </a:r>
            <a:r>
              <a:rPr sz="1600" spc="-125" dirty="0">
                <a:latin typeface="Verdana"/>
                <a:cs typeface="Verdana"/>
              </a:rPr>
              <a:t>t</a:t>
            </a:r>
            <a:r>
              <a:rPr sz="1600" spc="-90" dirty="0">
                <a:latin typeface="Verdana"/>
                <a:cs typeface="Verdana"/>
              </a:rPr>
              <a:t>i</a:t>
            </a:r>
            <a:r>
              <a:rPr sz="1600" spc="10" dirty="0">
                <a:latin typeface="Verdana"/>
                <a:cs typeface="Verdana"/>
              </a:rPr>
              <a:t>onal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948" y="5158485"/>
            <a:ext cx="12509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Verdana"/>
                <a:cs typeface="Verdana"/>
              </a:rPr>
              <a:t>Commercial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7871" y="5110479"/>
            <a:ext cx="13328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Verdana"/>
                <a:cs typeface="Verdana"/>
              </a:rPr>
              <a:t>Transact</a:t>
            </a:r>
            <a:r>
              <a:rPr sz="1600" spc="-40" dirty="0">
                <a:latin typeface="Verdana"/>
                <a:cs typeface="Verdana"/>
              </a:rPr>
              <a:t>i</a:t>
            </a:r>
            <a:r>
              <a:rPr sz="1600" spc="10" dirty="0">
                <a:latin typeface="Verdana"/>
                <a:cs typeface="Verdana"/>
              </a:rPr>
              <a:t>onal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76" y="165608"/>
            <a:ext cx="835279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ts val="3890"/>
              </a:lnSpc>
              <a:spcBef>
                <a:spcPts val="585"/>
              </a:spcBef>
            </a:pPr>
            <a:r>
              <a:rPr spc="-65" dirty="0"/>
              <a:t>Techniques</a:t>
            </a:r>
            <a:r>
              <a:rPr spc="-270" dirty="0"/>
              <a:t> </a:t>
            </a:r>
            <a:r>
              <a:rPr spc="-140" dirty="0"/>
              <a:t>for</a:t>
            </a:r>
            <a:r>
              <a:rPr spc="-265" dirty="0"/>
              <a:t> </a:t>
            </a:r>
            <a:r>
              <a:rPr spc="85" dirty="0"/>
              <a:t>On-page</a:t>
            </a:r>
            <a:r>
              <a:rPr spc="-265" dirty="0"/>
              <a:t> </a:t>
            </a:r>
            <a:r>
              <a:rPr spc="-75" dirty="0"/>
              <a:t>Optimization </a:t>
            </a:r>
            <a:r>
              <a:rPr spc="-1255" dirty="0"/>
              <a:t> </a:t>
            </a:r>
            <a:r>
              <a:rPr spc="-345" dirty="0"/>
              <a:t>1-2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3171" y="1502283"/>
            <a:ext cx="1231900" cy="739140"/>
          </a:xfrm>
          <a:prstGeom prst="rect">
            <a:avLst/>
          </a:prstGeom>
          <a:solidFill>
            <a:srgbClr val="6F2F9F"/>
          </a:solidFill>
          <a:ln w="25146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</a:pP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Page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Tit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8007" y="1502283"/>
            <a:ext cx="1716405" cy="739140"/>
          </a:xfrm>
          <a:prstGeom prst="rect">
            <a:avLst/>
          </a:prstGeom>
          <a:solidFill>
            <a:srgbClr val="488EDF"/>
          </a:solidFill>
          <a:ln w="25146">
            <a:solidFill>
              <a:srgbClr val="FFFFFF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67335" marR="260350" indent="326390">
              <a:lnSpc>
                <a:spcPts val="1730"/>
              </a:lnSpc>
              <a:spcBef>
                <a:spcPts val="1170"/>
              </a:spcBef>
            </a:pP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Meta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script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7475" y="1502283"/>
            <a:ext cx="1504950" cy="739140"/>
          </a:xfrm>
          <a:prstGeom prst="rect">
            <a:avLst/>
          </a:prstGeom>
          <a:solidFill>
            <a:srgbClr val="4673E4"/>
          </a:solidFill>
          <a:ln w="25146">
            <a:solidFill>
              <a:srgbClr val="FFFFFF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340995">
              <a:lnSpc>
                <a:spcPct val="100000"/>
              </a:lnSpc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Headers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837" y="2831464"/>
            <a:ext cx="4364355" cy="1092200"/>
            <a:chOff x="473837" y="2831464"/>
            <a:chExt cx="4364355" cy="1092200"/>
          </a:xfrm>
        </p:grpSpPr>
        <p:sp>
          <p:nvSpPr>
            <p:cNvPr id="7" name="object 7"/>
            <p:cNvSpPr/>
            <p:nvPr/>
          </p:nvSpPr>
          <p:spPr>
            <a:xfrm>
              <a:off x="486537" y="2844164"/>
              <a:ext cx="4338955" cy="1066800"/>
            </a:xfrm>
            <a:custGeom>
              <a:avLst/>
              <a:gdLst/>
              <a:ahLst/>
              <a:cxnLst/>
              <a:rect l="l" t="t" r="r" b="b"/>
              <a:pathLst>
                <a:path w="4338955" h="1066800">
                  <a:moveTo>
                    <a:pt x="4161028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1" y="936257"/>
                  </a:lnTo>
                  <a:lnTo>
                    <a:pt x="24274" y="978727"/>
                  </a:lnTo>
                  <a:lnTo>
                    <a:pt x="52076" y="1014714"/>
                  </a:lnTo>
                  <a:lnTo>
                    <a:pt x="88060" y="1042519"/>
                  </a:lnTo>
                  <a:lnTo>
                    <a:pt x="130533" y="1060447"/>
                  </a:lnTo>
                  <a:lnTo>
                    <a:pt x="177800" y="1066800"/>
                  </a:lnTo>
                  <a:lnTo>
                    <a:pt x="4161028" y="1066800"/>
                  </a:lnTo>
                  <a:lnTo>
                    <a:pt x="4208285" y="1060447"/>
                  </a:lnTo>
                  <a:lnTo>
                    <a:pt x="4250755" y="1042519"/>
                  </a:lnTo>
                  <a:lnTo>
                    <a:pt x="4286742" y="1014714"/>
                  </a:lnTo>
                  <a:lnTo>
                    <a:pt x="4314547" y="978727"/>
                  </a:lnTo>
                  <a:lnTo>
                    <a:pt x="4332475" y="936257"/>
                  </a:lnTo>
                  <a:lnTo>
                    <a:pt x="4338828" y="889000"/>
                  </a:lnTo>
                  <a:lnTo>
                    <a:pt x="4338828" y="177800"/>
                  </a:lnTo>
                  <a:lnTo>
                    <a:pt x="4332475" y="130542"/>
                  </a:lnTo>
                  <a:lnTo>
                    <a:pt x="4314547" y="88072"/>
                  </a:lnTo>
                  <a:lnTo>
                    <a:pt x="4286742" y="52085"/>
                  </a:lnTo>
                  <a:lnTo>
                    <a:pt x="4250755" y="24280"/>
                  </a:lnTo>
                  <a:lnTo>
                    <a:pt x="4208285" y="6352"/>
                  </a:lnTo>
                  <a:lnTo>
                    <a:pt x="4161028" y="0"/>
                  </a:lnTo>
                  <a:close/>
                </a:path>
              </a:pathLst>
            </a:custGeom>
            <a:solidFill>
              <a:srgbClr val="B41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537" y="2844164"/>
              <a:ext cx="4338955" cy="1066800"/>
            </a:xfrm>
            <a:custGeom>
              <a:avLst/>
              <a:gdLst/>
              <a:ahLst/>
              <a:cxnLst/>
              <a:rect l="l" t="t" r="r" b="b"/>
              <a:pathLst>
                <a:path w="4338955" h="1066800">
                  <a:moveTo>
                    <a:pt x="0" y="177800"/>
                  </a:moveTo>
                  <a:lnTo>
                    <a:pt x="6351" y="130542"/>
                  </a:lnTo>
                  <a:lnTo>
                    <a:pt x="24274" y="88072"/>
                  </a:lnTo>
                  <a:lnTo>
                    <a:pt x="52076" y="52085"/>
                  </a:lnTo>
                  <a:lnTo>
                    <a:pt x="88060" y="24280"/>
                  </a:lnTo>
                  <a:lnTo>
                    <a:pt x="130533" y="6352"/>
                  </a:lnTo>
                  <a:lnTo>
                    <a:pt x="177800" y="0"/>
                  </a:lnTo>
                  <a:lnTo>
                    <a:pt x="4161028" y="0"/>
                  </a:lnTo>
                  <a:lnTo>
                    <a:pt x="4208285" y="6352"/>
                  </a:lnTo>
                  <a:lnTo>
                    <a:pt x="4250755" y="24280"/>
                  </a:lnTo>
                  <a:lnTo>
                    <a:pt x="4286742" y="52085"/>
                  </a:lnTo>
                  <a:lnTo>
                    <a:pt x="4314547" y="88072"/>
                  </a:lnTo>
                  <a:lnTo>
                    <a:pt x="4332475" y="130542"/>
                  </a:lnTo>
                  <a:lnTo>
                    <a:pt x="4338828" y="177800"/>
                  </a:lnTo>
                  <a:lnTo>
                    <a:pt x="4338828" y="889000"/>
                  </a:lnTo>
                  <a:lnTo>
                    <a:pt x="4332475" y="936257"/>
                  </a:lnTo>
                  <a:lnTo>
                    <a:pt x="4314547" y="978727"/>
                  </a:lnTo>
                  <a:lnTo>
                    <a:pt x="4286742" y="1014714"/>
                  </a:lnTo>
                  <a:lnTo>
                    <a:pt x="4250755" y="1042519"/>
                  </a:lnTo>
                  <a:lnTo>
                    <a:pt x="4208285" y="1060447"/>
                  </a:lnTo>
                  <a:lnTo>
                    <a:pt x="4161028" y="1066800"/>
                  </a:lnTo>
                  <a:lnTo>
                    <a:pt x="177800" y="1066800"/>
                  </a:lnTo>
                  <a:lnTo>
                    <a:pt x="130533" y="1060447"/>
                  </a:lnTo>
                  <a:lnTo>
                    <a:pt x="88060" y="1042519"/>
                  </a:lnTo>
                  <a:lnTo>
                    <a:pt x="52076" y="1014714"/>
                  </a:lnTo>
                  <a:lnTo>
                    <a:pt x="24274" y="978727"/>
                  </a:lnTo>
                  <a:lnTo>
                    <a:pt x="6351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146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7794" y="2994405"/>
            <a:ext cx="40360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Guideli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Font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Colors,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Heading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Bu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Points, 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Par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graph,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Media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8211" y="4969636"/>
            <a:ext cx="4364990" cy="1092200"/>
            <a:chOff x="418211" y="4969636"/>
            <a:chExt cx="4364990" cy="1092200"/>
          </a:xfrm>
        </p:grpSpPr>
        <p:sp>
          <p:nvSpPr>
            <p:cNvPr id="11" name="object 11"/>
            <p:cNvSpPr/>
            <p:nvPr/>
          </p:nvSpPr>
          <p:spPr>
            <a:xfrm>
              <a:off x="430911" y="4982336"/>
              <a:ext cx="4339590" cy="1066800"/>
            </a:xfrm>
            <a:custGeom>
              <a:avLst/>
              <a:gdLst/>
              <a:ahLst/>
              <a:cxnLst/>
              <a:rect l="l" t="t" r="r" b="b"/>
              <a:pathLst>
                <a:path w="4339590" h="1066800">
                  <a:moveTo>
                    <a:pt x="4161790" y="0"/>
                  </a:moveTo>
                  <a:lnTo>
                    <a:pt x="177800" y="0"/>
                  </a:lnTo>
                  <a:lnTo>
                    <a:pt x="130533" y="6352"/>
                  </a:lnTo>
                  <a:lnTo>
                    <a:pt x="88060" y="24280"/>
                  </a:lnTo>
                  <a:lnTo>
                    <a:pt x="52076" y="52085"/>
                  </a:lnTo>
                  <a:lnTo>
                    <a:pt x="24274" y="88072"/>
                  </a:lnTo>
                  <a:lnTo>
                    <a:pt x="6351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1" y="936266"/>
                  </a:lnTo>
                  <a:lnTo>
                    <a:pt x="24274" y="978739"/>
                  </a:lnTo>
                  <a:lnTo>
                    <a:pt x="52076" y="1014723"/>
                  </a:lnTo>
                  <a:lnTo>
                    <a:pt x="88060" y="1042525"/>
                  </a:lnTo>
                  <a:lnTo>
                    <a:pt x="130533" y="1060448"/>
                  </a:lnTo>
                  <a:lnTo>
                    <a:pt x="177800" y="1066800"/>
                  </a:lnTo>
                  <a:lnTo>
                    <a:pt x="4161790" y="1066800"/>
                  </a:lnTo>
                  <a:lnTo>
                    <a:pt x="4209047" y="1060448"/>
                  </a:lnTo>
                  <a:lnTo>
                    <a:pt x="4251517" y="1042525"/>
                  </a:lnTo>
                  <a:lnTo>
                    <a:pt x="4287504" y="1014723"/>
                  </a:lnTo>
                  <a:lnTo>
                    <a:pt x="4315309" y="978739"/>
                  </a:lnTo>
                  <a:lnTo>
                    <a:pt x="4333237" y="936266"/>
                  </a:lnTo>
                  <a:lnTo>
                    <a:pt x="4339590" y="889000"/>
                  </a:lnTo>
                  <a:lnTo>
                    <a:pt x="4339590" y="177800"/>
                  </a:lnTo>
                  <a:lnTo>
                    <a:pt x="4333237" y="130542"/>
                  </a:lnTo>
                  <a:lnTo>
                    <a:pt x="4315309" y="88072"/>
                  </a:lnTo>
                  <a:lnTo>
                    <a:pt x="4287504" y="52085"/>
                  </a:lnTo>
                  <a:lnTo>
                    <a:pt x="4251517" y="24280"/>
                  </a:lnTo>
                  <a:lnTo>
                    <a:pt x="4209047" y="6352"/>
                  </a:lnTo>
                  <a:lnTo>
                    <a:pt x="4161790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911" y="4982336"/>
              <a:ext cx="4339590" cy="1066800"/>
            </a:xfrm>
            <a:custGeom>
              <a:avLst/>
              <a:gdLst/>
              <a:ahLst/>
              <a:cxnLst/>
              <a:rect l="l" t="t" r="r" b="b"/>
              <a:pathLst>
                <a:path w="4339590" h="1066800">
                  <a:moveTo>
                    <a:pt x="0" y="177800"/>
                  </a:moveTo>
                  <a:lnTo>
                    <a:pt x="6351" y="130542"/>
                  </a:lnTo>
                  <a:lnTo>
                    <a:pt x="24274" y="88072"/>
                  </a:lnTo>
                  <a:lnTo>
                    <a:pt x="52076" y="52085"/>
                  </a:lnTo>
                  <a:lnTo>
                    <a:pt x="88060" y="24280"/>
                  </a:lnTo>
                  <a:lnTo>
                    <a:pt x="130533" y="6352"/>
                  </a:lnTo>
                  <a:lnTo>
                    <a:pt x="177800" y="0"/>
                  </a:lnTo>
                  <a:lnTo>
                    <a:pt x="4161790" y="0"/>
                  </a:lnTo>
                  <a:lnTo>
                    <a:pt x="4209047" y="6352"/>
                  </a:lnTo>
                  <a:lnTo>
                    <a:pt x="4251517" y="24280"/>
                  </a:lnTo>
                  <a:lnTo>
                    <a:pt x="4287504" y="52085"/>
                  </a:lnTo>
                  <a:lnTo>
                    <a:pt x="4315309" y="88072"/>
                  </a:lnTo>
                  <a:lnTo>
                    <a:pt x="4333237" y="130542"/>
                  </a:lnTo>
                  <a:lnTo>
                    <a:pt x="4339590" y="177800"/>
                  </a:lnTo>
                  <a:lnTo>
                    <a:pt x="4339590" y="889000"/>
                  </a:lnTo>
                  <a:lnTo>
                    <a:pt x="4333237" y="936266"/>
                  </a:lnTo>
                  <a:lnTo>
                    <a:pt x="4315309" y="978739"/>
                  </a:lnTo>
                  <a:lnTo>
                    <a:pt x="4287504" y="1014723"/>
                  </a:lnTo>
                  <a:lnTo>
                    <a:pt x="4251517" y="1042525"/>
                  </a:lnTo>
                  <a:lnTo>
                    <a:pt x="4209047" y="1060448"/>
                  </a:lnTo>
                  <a:lnTo>
                    <a:pt x="4161790" y="1066800"/>
                  </a:lnTo>
                  <a:lnTo>
                    <a:pt x="177800" y="1066800"/>
                  </a:lnTo>
                  <a:lnTo>
                    <a:pt x="130533" y="1060448"/>
                  </a:lnTo>
                  <a:lnTo>
                    <a:pt x="88060" y="1042525"/>
                  </a:lnTo>
                  <a:lnTo>
                    <a:pt x="52076" y="1014723"/>
                  </a:lnTo>
                  <a:lnTo>
                    <a:pt x="24274" y="978739"/>
                  </a:lnTo>
                  <a:lnTo>
                    <a:pt x="6351" y="936266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146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0786" y="5133085"/>
            <a:ext cx="3801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Guideli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2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Long</a:t>
            </a:r>
            <a:r>
              <a:rPr sz="1600" spc="-19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form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tent, 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Sit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emap,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Alterna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tiv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Text, 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Comp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Im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ges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89498" y="4404995"/>
            <a:ext cx="3529329" cy="1870710"/>
            <a:chOff x="5389498" y="4404995"/>
            <a:chExt cx="3529329" cy="1870710"/>
          </a:xfrm>
        </p:grpSpPr>
        <p:sp>
          <p:nvSpPr>
            <p:cNvPr id="15" name="object 15"/>
            <p:cNvSpPr/>
            <p:nvPr/>
          </p:nvSpPr>
          <p:spPr>
            <a:xfrm>
              <a:off x="5402198" y="4417695"/>
              <a:ext cx="3503929" cy="1845310"/>
            </a:xfrm>
            <a:custGeom>
              <a:avLst/>
              <a:gdLst/>
              <a:ahLst/>
              <a:cxnLst/>
              <a:rect l="l" t="t" r="r" b="b"/>
              <a:pathLst>
                <a:path w="3503929" h="1845310">
                  <a:moveTo>
                    <a:pt x="1751838" y="0"/>
                  </a:moveTo>
                  <a:lnTo>
                    <a:pt x="0" y="922400"/>
                  </a:lnTo>
                  <a:lnTo>
                    <a:pt x="1751838" y="1844802"/>
                  </a:lnTo>
                  <a:lnTo>
                    <a:pt x="3503676" y="922400"/>
                  </a:lnTo>
                  <a:lnTo>
                    <a:pt x="175183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02198" y="4417695"/>
              <a:ext cx="3503929" cy="1845310"/>
            </a:xfrm>
            <a:custGeom>
              <a:avLst/>
              <a:gdLst/>
              <a:ahLst/>
              <a:cxnLst/>
              <a:rect l="l" t="t" r="r" b="b"/>
              <a:pathLst>
                <a:path w="3503929" h="1845310">
                  <a:moveTo>
                    <a:pt x="0" y="922400"/>
                  </a:moveTo>
                  <a:lnTo>
                    <a:pt x="1751838" y="0"/>
                  </a:lnTo>
                  <a:lnTo>
                    <a:pt x="3503676" y="922400"/>
                  </a:lnTo>
                  <a:lnTo>
                    <a:pt x="1751838" y="1844802"/>
                  </a:lnTo>
                  <a:lnTo>
                    <a:pt x="0" y="922400"/>
                  </a:lnTo>
                  <a:close/>
                </a:path>
              </a:pathLst>
            </a:custGeom>
            <a:ln w="25145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57620" y="4957317"/>
            <a:ext cx="1593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Inform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7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well-structured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URLs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89626" y="2428494"/>
            <a:ext cx="3529329" cy="1713230"/>
            <a:chOff x="5389626" y="2428494"/>
            <a:chExt cx="3529329" cy="1713230"/>
          </a:xfrm>
        </p:grpSpPr>
        <p:sp>
          <p:nvSpPr>
            <p:cNvPr id="19" name="object 19"/>
            <p:cNvSpPr/>
            <p:nvPr/>
          </p:nvSpPr>
          <p:spPr>
            <a:xfrm>
              <a:off x="5402199" y="2441067"/>
              <a:ext cx="3503929" cy="1687830"/>
            </a:xfrm>
            <a:custGeom>
              <a:avLst/>
              <a:gdLst/>
              <a:ahLst/>
              <a:cxnLst/>
              <a:rect l="l" t="t" r="r" b="b"/>
              <a:pathLst>
                <a:path w="3503929" h="1687829">
                  <a:moveTo>
                    <a:pt x="1751838" y="0"/>
                  </a:moveTo>
                  <a:lnTo>
                    <a:pt x="0" y="843914"/>
                  </a:lnTo>
                  <a:lnTo>
                    <a:pt x="1751838" y="1687829"/>
                  </a:lnTo>
                  <a:lnTo>
                    <a:pt x="3503676" y="843914"/>
                  </a:lnTo>
                  <a:lnTo>
                    <a:pt x="1751838" y="0"/>
                  </a:lnTo>
                  <a:close/>
                </a:path>
              </a:pathLst>
            </a:custGeom>
            <a:solidFill>
              <a:srgbClr val="B41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02199" y="2441067"/>
              <a:ext cx="3503929" cy="1687830"/>
            </a:xfrm>
            <a:custGeom>
              <a:avLst/>
              <a:gdLst/>
              <a:ahLst/>
              <a:cxnLst/>
              <a:rect l="l" t="t" r="r" b="b"/>
              <a:pathLst>
                <a:path w="3503929" h="1687829">
                  <a:moveTo>
                    <a:pt x="0" y="843914"/>
                  </a:moveTo>
                  <a:lnTo>
                    <a:pt x="1751838" y="0"/>
                  </a:lnTo>
                  <a:lnTo>
                    <a:pt x="3503676" y="843914"/>
                  </a:lnTo>
                  <a:lnTo>
                    <a:pt x="1751838" y="1687829"/>
                  </a:lnTo>
                  <a:lnTo>
                    <a:pt x="0" y="843914"/>
                  </a:lnTo>
                  <a:close/>
                </a:path>
              </a:pathLst>
            </a:custGeom>
            <a:ln w="25146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57620" y="2780030"/>
            <a:ext cx="15932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Good 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Internal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Link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ng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uctu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re  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credible 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exter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nal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inks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3</a:t>
            </a:fld>
            <a:endParaRPr spc="-100" dirty="0"/>
          </a:p>
        </p:txBody>
      </p:sp>
      <p:sp>
        <p:nvSpPr>
          <p:cNvPr id="22" name="object 22"/>
          <p:cNvSpPr txBox="1"/>
          <p:nvPr/>
        </p:nvSpPr>
        <p:spPr>
          <a:xfrm>
            <a:off x="1136650" y="1701038"/>
            <a:ext cx="1957705" cy="26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0" dirty="0">
                <a:latin typeface="Verdana"/>
                <a:cs typeface="Verdana"/>
              </a:rPr>
              <a:t>Op</a:t>
            </a:r>
            <a:r>
              <a:rPr sz="1600" spc="20" dirty="0">
                <a:latin typeface="Verdana"/>
                <a:cs typeface="Verdana"/>
              </a:rPr>
              <a:t>t</a:t>
            </a:r>
            <a:r>
              <a:rPr sz="1600" spc="-45" dirty="0">
                <a:latin typeface="Verdana"/>
                <a:cs typeface="Verdana"/>
              </a:rPr>
              <a:t>i</a:t>
            </a:r>
            <a:r>
              <a:rPr sz="1600" spc="-145" dirty="0">
                <a:latin typeface="Verdana"/>
                <a:cs typeface="Verdana"/>
              </a:rPr>
              <a:t>m</a:t>
            </a:r>
            <a:r>
              <a:rPr sz="1600" spc="-105" dirty="0">
                <a:latin typeface="Verdana"/>
                <a:cs typeface="Verdana"/>
              </a:rPr>
              <a:t>i</a:t>
            </a:r>
            <a:r>
              <a:rPr sz="1600" spc="-195" dirty="0">
                <a:latin typeface="Verdana"/>
                <a:cs typeface="Verdana"/>
              </a:rPr>
              <a:t>z</a:t>
            </a:r>
            <a:r>
              <a:rPr sz="1600" spc="85" dirty="0">
                <a:latin typeface="Verdana"/>
                <a:cs typeface="Verdana"/>
              </a:rPr>
              <a:t>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HT</a:t>
            </a:r>
            <a:r>
              <a:rPr sz="1600" spc="-120" dirty="0">
                <a:latin typeface="Verdana"/>
                <a:cs typeface="Verdana"/>
              </a:rPr>
              <a:t>M</a:t>
            </a:r>
            <a:r>
              <a:rPr sz="1600" spc="-150" dirty="0">
                <a:latin typeface="Verdana"/>
                <a:cs typeface="Verdana"/>
              </a:rPr>
              <a:t>L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Tags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52" y="102870"/>
            <a:ext cx="8354059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ts val="3890"/>
              </a:lnSpc>
              <a:spcBef>
                <a:spcPts val="585"/>
              </a:spcBef>
            </a:pPr>
            <a:r>
              <a:rPr spc="-65" dirty="0"/>
              <a:t>Techniques</a:t>
            </a:r>
            <a:r>
              <a:rPr spc="-270" dirty="0"/>
              <a:t> </a:t>
            </a:r>
            <a:r>
              <a:rPr spc="-140" dirty="0"/>
              <a:t>for</a:t>
            </a:r>
            <a:r>
              <a:rPr spc="-265" dirty="0"/>
              <a:t> </a:t>
            </a:r>
            <a:r>
              <a:rPr spc="85" dirty="0"/>
              <a:t>On-page</a:t>
            </a:r>
            <a:r>
              <a:rPr spc="-254" dirty="0"/>
              <a:t> </a:t>
            </a:r>
            <a:r>
              <a:rPr spc="-75" dirty="0"/>
              <a:t>Optimization </a:t>
            </a:r>
            <a:r>
              <a:rPr spc="-1255" dirty="0"/>
              <a:t> </a:t>
            </a:r>
            <a:r>
              <a:rPr spc="-345" dirty="0"/>
              <a:t>2-2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31364" y="1005713"/>
            <a:ext cx="3536315" cy="1092200"/>
            <a:chOff x="2031364" y="1005713"/>
            <a:chExt cx="3536315" cy="1092200"/>
          </a:xfrm>
        </p:grpSpPr>
        <p:sp>
          <p:nvSpPr>
            <p:cNvPr id="4" name="object 4"/>
            <p:cNvSpPr/>
            <p:nvPr/>
          </p:nvSpPr>
          <p:spPr>
            <a:xfrm>
              <a:off x="2044064" y="1018413"/>
              <a:ext cx="3510915" cy="1066800"/>
            </a:xfrm>
            <a:custGeom>
              <a:avLst/>
              <a:gdLst/>
              <a:ahLst/>
              <a:cxnLst/>
              <a:rect l="l" t="t" r="r" b="b"/>
              <a:pathLst>
                <a:path w="3510915" h="1066800">
                  <a:moveTo>
                    <a:pt x="3332734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3332734" y="1066800"/>
                  </a:lnTo>
                  <a:lnTo>
                    <a:pt x="3379991" y="1060447"/>
                  </a:lnTo>
                  <a:lnTo>
                    <a:pt x="3422461" y="1042519"/>
                  </a:lnTo>
                  <a:lnTo>
                    <a:pt x="3458448" y="1014714"/>
                  </a:lnTo>
                  <a:lnTo>
                    <a:pt x="3486253" y="978727"/>
                  </a:lnTo>
                  <a:lnTo>
                    <a:pt x="3504181" y="936257"/>
                  </a:lnTo>
                  <a:lnTo>
                    <a:pt x="3510534" y="889000"/>
                  </a:lnTo>
                  <a:lnTo>
                    <a:pt x="3510534" y="177800"/>
                  </a:lnTo>
                  <a:lnTo>
                    <a:pt x="3504181" y="130542"/>
                  </a:lnTo>
                  <a:lnTo>
                    <a:pt x="3486253" y="88072"/>
                  </a:lnTo>
                  <a:lnTo>
                    <a:pt x="3458448" y="52085"/>
                  </a:lnTo>
                  <a:lnTo>
                    <a:pt x="3422461" y="24280"/>
                  </a:lnTo>
                  <a:lnTo>
                    <a:pt x="3379991" y="6352"/>
                  </a:lnTo>
                  <a:lnTo>
                    <a:pt x="3332734" y="0"/>
                  </a:lnTo>
                  <a:close/>
                </a:path>
              </a:pathLst>
            </a:custGeom>
            <a:solidFill>
              <a:srgbClr val="B41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44064" y="1018413"/>
              <a:ext cx="3510915" cy="1066800"/>
            </a:xfrm>
            <a:custGeom>
              <a:avLst/>
              <a:gdLst/>
              <a:ahLst/>
              <a:cxnLst/>
              <a:rect l="l" t="t" r="r" b="b"/>
              <a:pathLst>
                <a:path w="3510915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3332734" y="0"/>
                  </a:lnTo>
                  <a:lnTo>
                    <a:pt x="3379991" y="6352"/>
                  </a:lnTo>
                  <a:lnTo>
                    <a:pt x="3422461" y="24280"/>
                  </a:lnTo>
                  <a:lnTo>
                    <a:pt x="3458448" y="52085"/>
                  </a:lnTo>
                  <a:lnTo>
                    <a:pt x="3486253" y="88072"/>
                  </a:lnTo>
                  <a:lnTo>
                    <a:pt x="3504181" y="130542"/>
                  </a:lnTo>
                  <a:lnTo>
                    <a:pt x="3510534" y="177800"/>
                  </a:lnTo>
                  <a:lnTo>
                    <a:pt x="3510534" y="889000"/>
                  </a:lnTo>
                  <a:lnTo>
                    <a:pt x="3504181" y="936257"/>
                  </a:lnTo>
                  <a:lnTo>
                    <a:pt x="3486253" y="978727"/>
                  </a:lnTo>
                  <a:lnTo>
                    <a:pt x="3458448" y="1014714"/>
                  </a:lnTo>
                  <a:lnTo>
                    <a:pt x="3422461" y="1042519"/>
                  </a:lnTo>
                  <a:lnTo>
                    <a:pt x="3379991" y="1060447"/>
                  </a:lnTo>
                  <a:lnTo>
                    <a:pt x="3332734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146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10027" y="1411478"/>
            <a:ext cx="25781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Imp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rove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ge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Experience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31364" y="2202814"/>
            <a:ext cx="3536315" cy="1092200"/>
            <a:chOff x="2031364" y="2202814"/>
            <a:chExt cx="3536315" cy="1092200"/>
          </a:xfrm>
        </p:grpSpPr>
        <p:sp>
          <p:nvSpPr>
            <p:cNvPr id="8" name="object 8"/>
            <p:cNvSpPr/>
            <p:nvPr/>
          </p:nvSpPr>
          <p:spPr>
            <a:xfrm>
              <a:off x="2044064" y="2215514"/>
              <a:ext cx="3510915" cy="1066800"/>
            </a:xfrm>
            <a:custGeom>
              <a:avLst/>
              <a:gdLst/>
              <a:ahLst/>
              <a:cxnLst/>
              <a:rect l="l" t="t" r="r" b="b"/>
              <a:pathLst>
                <a:path w="3510915" h="1066800">
                  <a:moveTo>
                    <a:pt x="3332734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3332734" y="1066800"/>
                  </a:lnTo>
                  <a:lnTo>
                    <a:pt x="3379991" y="1060447"/>
                  </a:lnTo>
                  <a:lnTo>
                    <a:pt x="3422461" y="1042519"/>
                  </a:lnTo>
                  <a:lnTo>
                    <a:pt x="3458448" y="1014714"/>
                  </a:lnTo>
                  <a:lnTo>
                    <a:pt x="3486253" y="978727"/>
                  </a:lnTo>
                  <a:lnTo>
                    <a:pt x="3504181" y="936257"/>
                  </a:lnTo>
                  <a:lnTo>
                    <a:pt x="3510534" y="889000"/>
                  </a:lnTo>
                  <a:lnTo>
                    <a:pt x="3510534" y="177800"/>
                  </a:lnTo>
                  <a:lnTo>
                    <a:pt x="3504181" y="130542"/>
                  </a:lnTo>
                  <a:lnTo>
                    <a:pt x="3486253" y="88072"/>
                  </a:lnTo>
                  <a:lnTo>
                    <a:pt x="3458448" y="52085"/>
                  </a:lnTo>
                  <a:lnTo>
                    <a:pt x="3422461" y="24280"/>
                  </a:lnTo>
                  <a:lnTo>
                    <a:pt x="3379991" y="6352"/>
                  </a:lnTo>
                  <a:lnTo>
                    <a:pt x="3332734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44064" y="2215514"/>
              <a:ext cx="3510915" cy="1066800"/>
            </a:xfrm>
            <a:custGeom>
              <a:avLst/>
              <a:gdLst/>
              <a:ahLst/>
              <a:cxnLst/>
              <a:rect l="l" t="t" r="r" b="b"/>
              <a:pathLst>
                <a:path w="3510915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3332734" y="0"/>
                  </a:lnTo>
                  <a:lnTo>
                    <a:pt x="3379991" y="6352"/>
                  </a:lnTo>
                  <a:lnTo>
                    <a:pt x="3422461" y="24280"/>
                  </a:lnTo>
                  <a:lnTo>
                    <a:pt x="3458448" y="52085"/>
                  </a:lnTo>
                  <a:lnTo>
                    <a:pt x="3486253" y="88072"/>
                  </a:lnTo>
                  <a:lnTo>
                    <a:pt x="3504181" y="130542"/>
                  </a:lnTo>
                  <a:lnTo>
                    <a:pt x="3510534" y="177800"/>
                  </a:lnTo>
                  <a:lnTo>
                    <a:pt x="3510534" y="889000"/>
                  </a:lnTo>
                  <a:lnTo>
                    <a:pt x="3504181" y="936257"/>
                  </a:lnTo>
                  <a:lnTo>
                    <a:pt x="3486253" y="978727"/>
                  </a:lnTo>
                  <a:lnTo>
                    <a:pt x="3458448" y="1014714"/>
                  </a:lnTo>
                  <a:lnTo>
                    <a:pt x="3422461" y="1042519"/>
                  </a:lnTo>
                  <a:lnTo>
                    <a:pt x="3379991" y="1060447"/>
                  </a:lnTo>
                  <a:lnTo>
                    <a:pt x="3332734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146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80716" y="2608580"/>
            <a:ext cx="22390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ent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Audit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87313" y="879983"/>
            <a:ext cx="2404110" cy="1588770"/>
            <a:chOff x="6187313" y="879983"/>
            <a:chExt cx="2404110" cy="1588770"/>
          </a:xfrm>
        </p:grpSpPr>
        <p:sp>
          <p:nvSpPr>
            <p:cNvPr id="12" name="object 12"/>
            <p:cNvSpPr/>
            <p:nvPr/>
          </p:nvSpPr>
          <p:spPr>
            <a:xfrm>
              <a:off x="6200013" y="892683"/>
              <a:ext cx="2378710" cy="1563370"/>
            </a:xfrm>
            <a:custGeom>
              <a:avLst/>
              <a:gdLst/>
              <a:ahLst/>
              <a:cxnLst/>
              <a:rect l="l" t="t" r="r" b="b"/>
              <a:pathLst>
                <a:path w="2378709" h="1563370">
                  <a:moveTo>
                    <a:pt x="1189101" y="0"/>
                  </a:moveTo>
                  <a:lnTo>
                    <a:pt x="0" y="781431"/>
                  </a:lnTo>
                  <a:lnTo>
                    <a:pt x="1189101" y="1562862"/>
                  </a:lnTo>
                  <a:lnTo>
                    <a:pt x="2378202" y="781431"/>
                  </a:lnTo>
                  <a:lnTo>
                    <a:pt x="118910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00013" y="892683"/>
              <a:ext cx="2378710" cy="1563370"/>
            </a:xfrm>
            <a:custGeom>
              <a:avLst/>
              <a:gdLst/>
              <a:ahLst/>
              <a:cxnLst/>
              <a:rect l="l" t="t" r="r" b="b"/>
              <a:pathLst>
                <a:path w="2378709" h="1563370">
                  <a:moveTo>
                    <a:pt x="0" y="781431"/>
                  </a:moveTo>
                  <a:lnTo>
                    <a:pt x="1189101" y="0"/>
                  </a:lnTo>
                  <a:lnTo>
                    <a:pt x="2378202" y="781431"/>
                  </a:lnTo>
                  <a:lnTo>
                    <a:pt x="1189101" y="1562862"/>
                  </a:lnTo>
                  <a:lnTo>
                    <a:pt x="0" y="781431"/>
                  </a:lnTo>
                  <a:close/>
                </a:path>
              </a:pathLst>
            </a:custGeom>
            <a:ln w="25146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31152" y="1412748"/>
            <a:ext cx="91566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Include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Sit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emaps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937377" y="2646298"/>
            <a:ext cx="2903855" cy="1714500"/>
            <a:chOff x="5937377" y="2646298"/>
            <a:chExt cx="2903855" cy="1714500"/>
          </a:xfrm>
        </p:grpSpPr>
        <p:sp>
          <p:nvSpPr>
            <p:cNvPr id="16" name="object 16"/>
            <p:cNvSpPr/>
            <p:nvPr/>
          </p:nvSpPr>
          <p:spPr>
            <a:xfrm>
              <a:off x="5950077" y="2658998"/>
              <a:ext cx="2878455" cy="1689100"/>
            </a:xfrm>
            <a:custGeom>
              <a:avLst/>
              <a:gdLst/>
              <a:ahLst/>
              <a:cxnLst/>
              <a:rect l="l" t="t" r="r" b="b"/>
              <a:pathLst>
                <a:path w="2878454" h="1689100">
                  <a:moveTo>
                    <a:pt x="1439037" y="0"/>
                  </a:moveTo>
                  <a:lnTo>
                    <a:pt x="0" y="844296"/>
                  </a:lnTo>
                  <a:lnTo>
                    <a:pt x="1439037" y="1688592"/>
                  </a:lnTo>
                  <a:lnTo>
                    <a:pt x="2878074" y="844296"/>
                  </a:lnTo>
                  <a:lnTo>
                    <a:pt x="1439037" y="0"/>
                  </a:lnTo>
                  <a:close/>
                </a:path>
              </a:pathLst>
            </a:custGeom>
            <a:solidFill>
              <a:srgbClr val="B41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50077" y="2658998"/>
              <a:ext cx="2878455" cy="1689100"/>
            </a:xfrm>
            <a:custGeom>
              <a:avLst/>
              <a:gdLst/>
              <a:ahLst/>
              <a:cxnLst/>
              <a:rect l="l" t="t" r="r" b="b"/>
              <a:pathLst>
                <a:path w="2878454" h="1689100">
                  <a:moveTo>
                    <a:pt x="0" y="844296"/>
                  </a:moveTo>
                  <a:lnTo>
                    <a:pt x="1439037" y="0"/>
                  </a:lnTo>
                  <a:lnTo>
                    <a:pt x="2878074" y="844296"/>
                  </a:lnTo>
                  <a:lnTo>
                    <a:pt x="1439037" y="1688592"/>
                  </a:lnTo>
                  <a:lnTo>
                    <a:pt x="0" y="844296"/>
                  </a:lnTo>
                  <a:close/>
                </a:path>
              </a:pathLst>
            </a:custGeom>
            <a:ln w="25146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73493" y="2998216"/>
            <a:ext cx="103251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Allow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Verdana"/>
                <a:cs typeface="Verdana"/>
              </a:rPr>
              <a:t>Comm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nt 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Blog  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Posts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31364" y="3453257"/>
            <a:ext cx="3536315" cy="1092200"/>
            <a:chOff x="2031364" y="3453257"/>
            <a:chExt cx="3536315" cy="1092200"/>
          </a:xfrm>
        </p:grpSpPr>
        <p:sp>
          <p:nvSpPr>
            <p:cNvPr id="20" name="object 20"/>
            <p:cNvSpPr/>
            <p:nvPr/>
          </p:nvSpPr>
          <p:spPr>
            <a:xfrm>
              <a:off x="2044064" y="3465957"/>
              <a:ext cx="3510915" cy="1066800"/>
            </a:xfrm>
            <a:custGeom>
              <a:avLst/>
              <a:gdLst/>
              <a:ahLst/>
              <a:cxnLst/>
              <a:rect l="l" t="t" r="r" b="b"/>
              <a:pathLst>
                <a:path w="3510915" h="1066800">
                  <a:moveTo>
                    <a:pt x="3332734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3332734" y="1066800"/>
                  </a:lnTo>
                  <a:lnTo>
                    <a:pt x="3379991" y="1060447"/>
                  </a:lnTo>
                  <a:lnTo>
                    <a:pt x="3422461" y="1042519"/>
                  </a:lnTo>
                  <a:lnTo>
                    <a:pt x="3458448" y="1014714"/>
                  </a:lnTo>
                  <a:lnTo>
                    <a:pt x="3486253" y="978727"/>
                  </a:lnTo>
                  <a:lnTo>
                    <a:pt x="3504181" y="936257"/>
                  </a:lnTo>
                  <a:lnTo>
                    <a:pt x="3510534" y="889000"/>
                  </a:lnTo>
                  <a:lnTo>
                    <a:pt x="3510534" y="177800"/>
                  </a:lnTo>
                  <a:lnTo>
                    <a:pt x="3504181" y="130542"/>
                  </a:lnTo>
                  <a:lnTo>
                    <a:pt x="3486253" y="88072"/>
                  </a:lnTo>
                  <a:lnTo>
                    <a:pt x="3458448" y="52085"/>
                  </a:lnTo>
                  <a:lnTo>
                    <a:pt x="3422461" y="24280"/>
                  </a:lnTo>
                  <a:lnTo>
                    <a:pt x="3379991" y="6352"/>
                  </a:lnTo>
                  <a:lnTo>
                    <a:pt x="3332734" y="0"/>
                  </a:lnTo>
                  <a:close/>
                </a:path>
              </a:pathLst>
            </a:custGeom>
            <a:solidFill>
              <a:srgbClr val="B41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44064" y="3465957"/>
              <a:ext cx="3510915" cy="1066800"/>
            </a:xfrm>
            <a:custGeom>
              <a:avLst/>
              <a:gdLst/>
              <a:ahLst/>
              <a:cxnLst/>
              <a:rect l="l" t="t" r="r" b="b"/>
              <a:pathLst>
                <a:path w="3510915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3332734" y="0"/>
                  </a:lnTo>
                  <a:lnTo>
                    <a:pt x="3379991" y="6352"/>
                  </a:lnTo>
                  <a:lnTo>
                    <a:pt x="3422461" y="24280"/>
                  </a:lnTo>
                  <a:lnTo>
                    <a:pt x="3458448" y="52085"/>
                  </a:lnTo>
                  <a:lnTo>
                    <a:pt x="3486253" y="88072"/>
                  </a:lnTo>
                  <a:lnTo>
                    <a:pt x="3504181" y="130542"/>
                  </a:lnTo>
                  <a:lnTo>
                    <a:pt x="3510534" y="177800"/>
                  </a:lnTo>
                  <a:lnTo>
                    <a:pt x="3510534" y="889000"/>
                  </a:lnTo>
                  <a:lnTo>
                    <a:pt x="3504181" y="936257"/>
                  </a:lnTo>
                  <a:lnTo>
                    <a:pt x="3486253" y="978727"/>
                  </a:lnTo>
                  <a:lnTo>
                    <a:pt x="3458448" y="1014714"/>
                  </a:lnTo>
                  <a:lnTo>
                    <a:pt x="3422461" y="1042519"/>
                  </a:lnTo>
                  <a:lnTo>
                    <a:pt x="3379991" y="1060447"/>
                  </a:lnTo>
                  <a:lnTo>
                    <a:pt x="3332734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25146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34411" y="3859276"/>
            <a:ext cx="25298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Unders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nd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Searc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Intent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31364" y="4811140"/>
            <a:ext cx="3536315" cy="1092200"/>
            <a:chOff x="2031364" y="4811140"/>
            <a:chExt cx="3536315" cy="1092200"/>
          </a:xfrm>
        </p:grpSpPr>
        <p:sp>
          <p:nvSpPr>
            <p:cNvPr id="24" name="object 24"/>
            <p:cNvSpPr/>
            <p:nvPr/>
          </p:nvSpPr>
          <p:spPr>
            <a:xfrm>
              <a:off x="2044064" y="4823840"/>
              <a:ext cx="3510915" cy="1066800"/>
            </a:xfrm>
            <a:custGeom>
              <a:avLst/>
              <a:gdLst/>
              <a:ahLst/>
              <a:cxnLst/>
              <a:rect l="l" t="t" r="r" b="b"/>
              <a:pathLst>
                <a:path w="3510915" h="1066800">
                  <a:moveTo>
                    <a:pt x="3332734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799"/>
                  </a:lnTo>
                  <a:lnTo>
                    <a:pt x="0" y="888999"/>
                  </a:lnTo>
                  <a:lnTo>
                    <a:pt x="6352" y="936266"/>
                  </a:lnTo>
                  <a:lnTo>
                    <a:pt x="24280" y="978739"/>
                  </a:lnTo>
                  <a:lnTo>
                    <a:pt x="52085" y="1014723"/>
                  </a:lnTo>
                  <a:lnTo>
                    <a:pt x="88072" y="1042525"/>
                  </a:lnTo>
                  <a:lnTo>
                    <a:pt x="130542" y="1060448"/>
                  </a:lnTo>
                  <a:lnTo>
                    <a:pt x="177800" y="1066799"/>
                  </a:lnTo>
                  <a:lnTo>
                    <a:pt x="3332734" y="1066799"/>
                  </a:lnTo>
                  <a:lnTo>
                    <a:pt x="3379991" y="1060448"/>
                  </a:lnTo>
                  <a:lnTo>
                    <a:pt x="3422461" y="1042525"/>
                  </a:lnTo>
                  <a:lnTo>
                    <a:pt x="3458448" y="1014723"/>
                  </a:lnTo>
                  <a:lnTo>
                    <a:pt x="3486253" y="978739"/>
                  </a:lnTo>
                  <a:lnTo>
                    <a:pt x="3504181" y="936266"/>
                  </a:lnTo>
                  <a:lnTo>
                    <a:pt x="3510534" y="888999"/>
                  </a:lnTo>
                  <a:lnTo>
                    <a:pt x="3510534" y="177799"/>
                  </a:lnTo>
                  <a:lnTo>
                    <a:pt x="3504181" y="130542"/>
                  </a:lnTo>
                  <a:lnTo>
                    <a:pt x="3486253" y="88072"/>
                  </a:lnTo>
                  <a:lnTo>
                    <a:pt x="3458448" y="52085"/>
                  </a:lnTo>
                  <a:lnTo>
                    <a:pt x="3422461" y="24280"/>
                  </a:lnTo>
                  <a:lnTo>
                    <a:pt x="3379991" y="6352"/>
                  </a:lnTo>
                  <a:lnTo>
                    <a:pt x="3332734" y="0"/>
                  </a:lnTo>
                  <a:close/>
                </a:path>
              </a:pathLst>
            </a:custGeom>
            <a:solidFill>
              <a:srgbClr val="00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44064" y="4823840"/>
              <a:ext cx="3510915" cy="1066800"/>
            </a:xfrm>
            <a:custGeom>
              <a:avLst/>
              <a:gdLst/>
              <a:ahLst/>
              <a:cxnLst/>
              <a:rect l="l" t="t" r="r" b="b"/>
              <a:pathLst>
                <a:path w="3510915" h="1066800">
                  <a:moveTo>
                    <a:pt x="0" y="177799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3332734" y="0"/>
                  </a:lnTo>
                  <a:lnTo>
                    <a:pt x="3379991" y="6352"/>
                  </a:lnTo>
                  <a:lnTo>
                    <a:pt x="3422461" y="24280"/>
                  </a:lnTo>
                  <a:lnTo>
                    <a:pt x="3458448" y="52085"/>
                  </a:lnTo>
                  <a:lnTo>
                    <a:pt x="3486253" y="88072"/>
                  </a:lnTo>
                  <a:lnTo>
                    <a:pt x="3504181" y="130542"/>
                  </a:lnTo>
                  <a:lnTo>
                    <a:pt x="3510534" y="177799"/>
                  </a:lnTo>
                  <a:lnTo>
                    <a:pt x="3510534" y="888999"/>
                  </a:lnTo>
                  <a:lnTo>
                    <a:pt x="3504181" y="936266"/>
                  </a:lnTo>
                  <a:lnTo>
                    <a:pt x="3486253" y="978739"/>
                  </a:lnTo>
                  <a:lnTo>
                    <a:pt x="3458448" y="1014723"/>
                  </a:lnTo>
                  <a:lnTo>
                    <a:pt x="3422461" y="1042525"/>
                  </a:lnTo>
                  <a:lnTo>
                    <a:pt x="3379991" y="1060448"/>
                  </a:lnTo>
                  <a:lnTo>
                    <a:pt x="3332734" y="1066799"/>
                  </a:lnTo>
                  <a:lnTo>
                    <a:pt x="177800" y="1066799"/>
                  </a:lnTo>
                  <a:lnTo>
                    <a:pt x="130542" y="1060448"/>
                  </a:lnTo>
                  <a:lnTo>
                    <a:pt x="88072" y="1042525"/>
                  </a:lnTo>
                  <a:lnTo>
                    <a:pt x="52085" y="1014723"/>
                  </a:lnTo>
                  <a:lnTo>
                    <a:pt x="24280" y="978739"/>
                  </a:lnTo>
                  <a:lnTo>
                    <a:pt x="6352" y="936266"/>
                  </a:lnTo>
                  <a:lnTo>
                    <a:pt x="0" y="888999"/>
                  </a:lnTo>
                  <a:lnTo>
                    <a:pt x="0" y="177799"/>
                  </a:lnTo>
                  <a:close/>
                </a:path>
              </a:pathLst>
            </a:custGeom>
            <a:ln w="25146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876550" y="5217159"/>
            <a:ext cx="18465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Mobi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Friendl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600" spc="-21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37503" y="4538471"/>
            <a:ext cx="2903220" cy="1870075"/>
            <a:chOff x="5937503" y="4538471"/>
            <a:chExt cx="2903220" cy="1870075"/>
          </a:xfrm>
        </p:grpSpPr>
        <p:sp>
          <p:nvSpPr>
            <p:cNvPr id="28" name="object 28"/>
            <p:cNvSpPr/>
            <p:nvPr/>
          </p:nvSpPr>
          <p:spPr>
            <a:xfrm>
              <a:off x="5950076" y="4551044"/>
              <a:ext cx="2878455" cy="1845310"/>
            </a:xfrm>
            <a:custGeom>
              <a:avLst/>
              <a:gdLst/>
              <a:ahLst/>
              <a:cxnLst/>
              <a:rect l="l" t="t" r="r" b="b"/>
              <a:pathLst>
                <a:path w="2878454" h="1845310">
                  <a:moveTo>
                    <a:pt x="1439037" y="0"/>
                  </a:moveTo>
                  <a:lnTo>
                    <a:pt x="0" y="922400"/>
                  </a:lnTo>
                  <a:lnTo>
                    <a:pt x="1439037" y="1844802"/>
                  </a:lnTo>
                  <a:lnTo>
                    <a:pt x="2878074" y="922400"/>
                  </a:lnTo>
                  <a:lnTo>
                    <a:pt x="143903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50076" y="4551044"/>
              <a:ext cx="2878455" cy="1845310"/>
            </a:xfrm>
            <a:custGeom>
              <a:avLst/>
              <a:gdLst/>
              <a:ahLst/>
              <a:cxnLst/>
              <a:rect l="l" t="t" r="r" b="b"/>
              <a:pathLst>
                <a:path w="2878454" h="1845310">
                  <a:moveTo>
                    <a:pt x="0" y="922400"/>
                  </a:moveTo>
                  <a:lnTo>
                    <a:pt x="1439037" y="0"/>
                  </a:lnTo>
                  <a:lnTo>
                    <a:pt x="2878074" y="922400"/>
                  </a:lnTo>
                  <a:lnTo>
                    <a:pt x="1439037" y="1844802"/>
                  </a:lnTo>
                  <a:lnTo>
                    <a:pt x="0" y="922400"/>
                  </a:lnTo>
                  <a:close/>
                </a:path>
              </a:pathLst>
            </a:custGeom>
            <a:ln w="25145">
              <a:solidFill>
                <a:srgbClr val="A41F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87388" y="5212588"/>
            <a:ext cx="12033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65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Verdana"/>
                <a:cs typeface="Verdana"/>
              </a:rPr>
              <a:t>Connec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4</a:t>
            </a:fld>
            <a:endParaRPr spc="-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23" y="155702"/>
            <a:ext cx="645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What</a:t>
            </a:r>
            <a:r>
              <a:rPr spc="-270" dirty="0"/>
              <a:t> </a:t>
            </a:r>
            <a:r>
              <a:rPr spc="300" dirty="0"/>
              <a:t>a</a:t>
            </a:r>
            <a:r>
              <a:rPr spc="-130" dirty="0"/>
              <a:t>re</a:t>
            </a:r>
            <a:r>
              <a:rPr spc="-270" dirty="0"/>
              <a:t> </a:t>
            </a:r>
            <a:r>
              <a:rPr spc="-110" dirty="0"/>
              <a:t>Keywords</a:t>
            </a:r>
            <a:r>
              <a:rPr spc="-270" dirty="0"/>
              <a:t> </a:t>
            </a:r>
            <a:r>
              <a:rPr spc="140" dirty="0"/>
              <a:t>an</a:t>
            </a:r>
            <a:r>
              <a:rPr spc="145" dirty="0"/>
              <a:t>d</a:t>
            </a:r>
            <a:r>
              <a:rPr spc="-270" dirty="0"/>
              <a:t> </a:t>
            </a:r>
            <a:r>
              <a:rPr spc="-165" dirty="0"/>
              <a:t>their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823" y="649478"/>
            <a:ext cx="2915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latin typeface="Verdana"/>
                <a:cs typeface="Verdana"/>
              </a:rPr>
              <a:t>Importance?</a:t>
            </a:r>
            <a:endParaRPr sz="3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34283" y="1847850"/>
            <a:ext cx="4977765" cy="4045585"/>
            <a:chOff x="3034283" y="1847850"/>
            <a:chExt cx="4977765" cy="4045585"/>
          </a:xfrm>
        </p:grpSpPr>
        <p:sp>
          <p:nvSpPr>
            <p:cNvPr id="5" name="object 5"/>
            <p:cNvSpPr/>
            <p:nvPr/>
          </p:nvSpPr>
          <p:spPr>
            <a:xfrm>
              <a:off x="5673851" y="2336291"/>
              <a:ext cx="108585" cy="2054860"/>
            </a:xfrm>
            <a:custGeom>
              <a:avLst/>
              <a:gdLst/>
              <a:ahLst/>
              <a:cxnLst/>
              <a:rect l="l" t="t" r="r" b="b"/>
              <a:pathLst>
                <a:path w="108585" h="2054860">
                  <a:moveTo>
                    <a:pt x="108203" y="0"/>
                  </a:moveTo>
                  <a:lnTo>
                    <a:pt x="0" y="0"/>
                  </a:lnTo>
                  <a:lnTo>
                    <a:pt x="0" y="2054351"/>
                  </a:lnTo>
                  <a:lnTo>
                    <a:pt x="108203" y="2054351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8468" y="2660903"/>
              <a:ext cx="919480" cy="1729739"/>
            </a:xfrm>
            <a:custGeom>
              <a:avLst/>
              <a:gdLst/>
              <a:ahLst/>
              <a:cxnLst/>
              <a:rect l="l" t="t" r="r" b="b"/>
              <a:pathLst>
                <a:path w="919479" h="1729739">
                  <a:moveTo>
                    <a:pt x="108191" y="0"/>
                  </a:moveTo>
                  <a:lnTo>
                    <a:pt x="0" y="0"/>
                  </a:lnTo>
                  <a:lnTo>
                    <a:pt x="0" y="1729740"/>
                  </a:lnTo>
                  <a:lnTo>
                    <a:pt x="108191" y="1729740"/>
                  </a:lnTo>
                  <a:lnTo>
                    <a:pt x="108191" y="0"/>
                  </a:lnTo>
                  <a:close/>
                </a:path>
                <a:path w="919479" h="1729739">
                  <a:moveTo>
                    <a:pt x="918972" y="0"/>
                  </a:moveTo>
                  <a:lnTo>
                    <a:pt x="810768" y="0"/>
                  </a:lnTo>
                  <a:lnTo>
                    <a:pt x="810768" y="1729740"/>
                  </a:lnTo>
                  <a:lnTo>
                    <a:pt x="918972" y="1729740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C72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63083" y="3454908"/>
              <a:ext cx="108585" cy="935990"/>
            </a:xfrm>
            <a:custGeom>
              <a:avLst/>
              <a:gdLst/>
              <a:ahLst/>
              <a:cxnLst/>
              <a:rect l="l" t="t" r="r" b="b"/>
              <a:pathLst>
                <a:path w="108585" h="935989">
                  <a:moveTo>
                    <a:pt x="108203" y="0"/>
                  </a:moveTo>
                  <a:lnTo>
                    <a:pt x="0" y="0"/>
                  </a:lnTo>
                  <a:lnTo>
                    <a:pt x="0" y="935736"/>
                  </a:lnTo>
                  <a:lnTo>
                    <a:pt x="108203" y="935736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4EA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06111" y="4202429"/>
              <a:ext cx="2304415" cy="1691005"/>
            </a:xfrm>
            <a:custGeom>
              <a:avLst/>
              <a:gdLst/>
              <a:ahLst/>
              <a:cxnLst/>
              <a:rect l="l" t="t" r="r" b="b"/>
              <a:pathLst>
                <a:path w="2304415" h="1691004">
                  <a:moveTo>
                    <a:pt x="2034032" y="0"/>
                  </a:moveTo>
                  <a:lnTo>
                    <a:pt x="1524" y="0"/>
                  </a:lnTo>
                  <a:lnTo>
                    <a:pt x="0" y="75184"/>
                  </a:lnTo>
                  <a:lnTo>
                    <a:pt x="4699" y="152146"/>
                  </a:lnTo>
                  <a:lnTo>
                    <a:pt x="14097" y="227330"/>
                  </a:lnTo>
                  <a:lnTo>
                    <a:pt x="31369" y="300990"/>
                  </a:lnTo>
                  <a:lnTo>
                    <a:pt x="54102" y="364109"/>
                  </a:lnTo>
                  <a:lnTo>
                    <a:pt x="81407" y="423164"/>
                  </a:lnTo>
                  <a:lnTo>
                    <a:pt x="114300" y="477266"/>
                  </a:lnTo>
                  <a:lnTo>
                    <a:pt x="148082" y="529844"/>
                  </a:lnTo>
                  <a:lnTo>
                    <a:pt x="185674" y="581660"/>
                  </a:lnTo>
                  <a:lnTo>
                    <a:pt x="222377" y="630174"/>
                  </a:lnTo>
                  <a:lnTo>
                    <a:pt x="259207" y="680339"/>
                  </a:lnTo>
                  <a:lnTo>
                    <a:pt x="295275" y="730504"/>
                  </a:lnTo>
                  <a:lnTo>
                    <a:pt x="319532" y="771017"/>
                  </a:lnTo>
                  <a:lnTo>
                    <a:pt x="339090" y="817118"/>
                  </a:lnTo>
                  <a:lnTo>
                    <a:pt x="354838" y="865632"/>
                  </a:lnTo>
                  <a:lnTo>
                    <a:pt x="367284" y="918210"/>
                  </a:lnTo>
                  <a:lnTo>
                    <a:pt x="368935" y="943356"/>
                  </a:lnTo>
                  <a:lnTo>
                    <a:pt x="367284" y="973201"/>
                  </a:lnTo>
                  <a:lnTo>
                    <a:pt x="357886" y="1047750"/>
                  </a:lnTo>
                  <a:lnTo>
                    <a:pt x="349377" y="1088898"/>
                  </a:lnTo>
                  <a:lnTo>
                    <a:pt x="339090" y="1130173"/>
                  </a:lnTo>
                  <a:lnTo>
                    <a:pt x="328930" y="1169797"/>
                  </a:lnTo>
                  <a:lnTo>
                    <a:pt x="318008" y="1207897"/>
                  </a:lnTo>
                  <a:lnTo>
                    <a:pt x="297688" y="1271778"/>
                  </a:lnTo>
                  <a:lnTo>
                    <a:pt x="276479" y="1326007"/>
                  </a:lnTo>
                  <a:lnTo>
                    <a:pt x="264795" y="1365631"/>
                  </a:lnTo>
                  <a:lnTo>
                    <a:pt x="239649" y="1455445"/>
                  </a:lnTo>
                  <a:lnTo>
                    <a:pt x="225552" y="1496707"/>
                  </a:lnTo>
                  <a:lnTo>
                    <a:pt x="210693" y="1533118"/>
                  </a:lnTo>
                  <a:lnTo>
                    <a:pt x="344678" y="1577606"/>
                  </a:lnTo>
                  <a:lnTo>
                    <a:pt x="474599" y="1615643"/>
                  </a:lnTo>
                  <a:lnTo>
                    <a:pt x="598424" y="1646377"/>
                  </a:lnTo>
                  <a:lnTo>
                    <a:pt x="719074" y="1669034"/>
                  </a:lnTo>
                  <a:lnTo>
                    <a:pt x="836549" y="1685213"/>
                  </a:lnTo>
                  <a:lnTo>
                    <a:pt x="950087" y="1690878"/>
                  </a:lnTo>
                  <a:lnTo>
                    <a:pt x="1061339" y="1689265"/>
                  </a:lnTo>
                  <a:lnTo>
                    <a:pt x="1169416" y="1678736"/>
                  </a:lnTo>
                  <a:lnTo>
                    <a:pt x="1275842" y="1660131"/>
                  </a:lnTo>
                  <a:lnTo>
                    <a:pt x="1280541" y="1633435"/>
                  </a:lnTo>
                  <a:lnTo>
                    <a:pt x="1293114" y="1565478"/>
                  </a:lnTo>
                  <a:lnTo>
                    <a:pt x="1298575" y="1525828"/>
                  </a:lnTo>
                  <a:lnTo>
                    <a:pt x="1314323" y="1439265"/>
                  </a:lnTo>
                  <a:lnTo>
                    <a:pt x="1322832" y="1396390"/>
                  </a:lnTo>
                  <a:lnTo>
                    <a:pt x="1333119" y="1355090"/>
                  </a:lnTo>
                  <a:lnTo>
                    <a:pt x="1343279" y="1315466"/>
                  </a:lnTo>
                  <a:lnTo>
                    <a:pt x="1369060" y="1250823"/>
                  </a:lnTo>
                  <a:lnTo>
                    <a:pt x="1398905" y="1212723"/>
                  </a:lnTo>
                  <a:lnTo>
                    <a:pt x="1435735" y="1202182"/>
                  </a:lnTo>
                  <a:lnTo>
                    <a:pt x="1458341" y="1203833"/>
                  </a:lnTo>
                  <a:lnTo>
                    <a:pt x="1502283" y="1212723"/>
                  </a:lnTo>
                  <a:lnTo>
                    <a:pt x="1541399" y="1224026"/>
                  </a:lnTo>
                  <a:lnTo>
                    <a:pt x="1555496" y="1228979"/>
                  </a:lnTo>
                  <a:lnTo>
                    <a:pt x="1589151" y="1240282"/>
                  </a:lnTo>
                  <a:lnTo>
                    <a:pt x="1627505" y="1250823"/>
                  </a:lnTo>
                  <a:lnTo>
                    <a:pt x="1670685" y="1259713"/>
                  </a:lnTo>
                  <a:lnTo>
                    <a:pt x="1716024" y="1265301"/>
                  </a:lnTo>
                  <a:lnTo>
                    <a:pt x="1761490" y="1270127"/>
                  </a:lnTo>
                  <a:lnTo>
                    <a:pt x="1807718" y="1271778"/>
                  </a:lnTo>
                  <a:lnTo>
                    <a:pt x="1851533" y="1268603"/>
                  </a:lnTo>
                  <a:lnTo>
                    <a:pt x="1893062" y="1261237"/>
                  </a:lnTo>
                  <a:lnTo>
                    <a:pt x="1938528" y="1245108"/>
                  </a:lnTo>
                  <a:lnTo>
                    <a:pt x="1980819" y="1218438"/>
                  </a:lnTo>
                  <a:lnTo>
                    <a:pt x="2016887" y="1181989"/>
                  </a:lnTo>
                  <a:lnTo>
                    <a:pt x="2036445" y="1131824"/>
                  </a:lnTo>
                  <a:lnTo>
                    <a:pt x="2039493" y="1102741"/>
                  </a:lnTo>
                  <a:lnTo>
                    <a:pt x="2036445" y="1070356"/>
                  </a:lnTo>
                  <a:lnTo>
                    <a:pt x="2032508" y="1047750"/>
                  </a:lnTo>
                  <a:lnTo>
                    <a:pt x="2027047" y="1022604"/>
                  </a:lnTo>
                  <a:lnTo>
                    <a:pt x="2020697" y="996696"/>
                  </a:lnTo>
                  <a:lnTo>
                    <a:pt x="2018411" y="971677"/>
                  </a:lnTo>
                  <a:lnTo>
                    <a:pt x="2018411" y="944880"/>
                  </a:lnTo>
                  <a:lnTo>
                    <a:pt x="2025396" y="921512"/>
                  </a:lnTo>
                  <a:lnTo>
                    <a:pt x="2032508" y="908558"/>
                  </a:lnTo>
                  <a:lnTo>
                    <a:pt x="2045081" y="896366"/>
                  </a:lnTo>
                  <a:lnTo>
                    <a:pt x="2058289" y="887476"/>
                  </a:lnTo>
                  <a:lnTo>
                    <a:pt x="2072386" y="880237"/>
                  </a:lnTo>
                  <a:lnTo>
                    <a:pt x="2086483" y="869696"/>
                  </a:lnTo>
                  <a:lnTo>
                    <a:pt x="2097532" y="858393"/>
                  </a:lnTo>
                  <a:lnTo>
                    <a:pt x="2106168" y="843788"/>
                  </a:lnTo>
                  <a:lnTo>
                    <a:pt x="2109216" y="827659"/>
                  </a:lnTo>
                  <a:lnTo>
                    <a:pt x="2107692" y="811403"/>
                  </a:lnTo>
                  <a:lnTo>
                    <a:pt x="2102231" y="796036"/>
                  </a:lnTo>
                  <a:lnTo>
                    <a:pt x="2095119" y="783082"/>
                  </a:lnTo>
                  <a:lnTo>
                    <a:pt x="2090420" y="770255"/>
                  </a:lnTo>
                  <a:lnTo>
                    <a:pt x="2113153" y="753999"/>
                  </a:lnTo>
                  <a:lnTo>
                    <a:pt x="2128901" y="737870"/>
                  </a:lnTo>
                  <a:lnTo>
                    <a:pt x="2137410" y="721614"/>
                  </a:lnTo>
                  <a:lnTo>
                    <a:pt x="2139061" y="703834"/>
                  </a:lnTo>
                  <a:lnTo>
                    <a:pt x="2136648" y="687705"/>
                  </a:lnTo>
                  <a:lnTo>
                    <a:pt x="2130425" y="669925"/>
                  </a:lnTo>
                  <a:lnTo>
                    <a:pt x="2121789" y="652018"/>
                  </a:lnTo>
                  <a:lnTo>
                    <a:pt x="2112391" y="634238"/>
                  </a:lnTo>
                  <a:lnTo>
                    <a:pt x="2103755" y="615696"/>
                  </a:lnTo>
                  <a:lnTo>
                    <a:pt x="2095119" y="597916"/>
                  </a:lnTo>
                  <a:lnTo>
                    <a:pt x="2090420" y="578485"/>
                  </a:lnTo>
                  <a:lnTo>
                    <a:pt x="2106168" y="563880"/>
                  </a:lnTo>
                  <a:lnTo>
                    <a:pt x="2128012" y="552577"/>
                  </a:lnTo>
                  <a:lnTo>
                    <a:pt x="2152396" y="542036"/>
                  </a:lnTo>
                  <a:lnTo>
                    <a:pt x="2177415" y="533146"/>
                  </a:lnTo>
                  <a:lnTo>
                    <a:pt x="2229104" y="515366"/>
                  </a:lnTo>
                  <a:lnTo>
                    <a:pt x="2253361" y="504825"/>
                  </a:lnTo>
                  <a:lnTo>
                    <a:pt x="2272919" y="493522"/>
                  </a:lnTo>
                  <a:lnTo>
                    <a:pt x="2290191" y="477266"/>
                  </a:lnTo>
                  <a:lnTo>
                    <a:pt x="2300351" y="457962"/>
                  </a:lnTo>
                  <a:lnTo>
                    <a:pt x="2304288" y="437642"/>
                  </a:lnTo>
                  <a:lnTo>
                    <a:pt x="2301113" y="418211"/>
                  </a:lnTo>
                  <a:lnTo>
                    <a:pt x="2294128" y="400431"/>
                  </a:lnTo>
                  <a:lnTo>
                    <a:pt x="2283079" y="385953"/>
                  </a:lnTo>
                  <a:lnTo>
                    <a:pt x="2269871" y="371348"/>
                  </a:lnTo>
                  <a:lnTo>
                    <a:pt x="2247138" y="349504"/>
                  </a:lnTo>
                  <a:lnTo>
                    <a:pt x="2217293" y="313944"/>
                  </a:lnTo>
                  <a:lnTo>
                    <a:pt x="2154682" y="249174"/>
                  </a:lnTo>
                  <a:lnTo>
                    <a:pt x="2124964" y="213614"/>
                  </a:lnTo>
                  <a:lnTo>
                    <a:pt x="2096770" y="178816"/>
                  </a:lnTo>
                  <a:lnTo>
                    <a:pt x="2070862" y="139192"/>
                  </a:lnTo>
                  <a:lnTo>
                    <a:pt x="2049780" y="96266"/>
                  </a:lnTo>
                  <a:lnTo>
                    <a:pt x="2034032" y="25908"/>
                  </a:lnTo>
                  <a:lnTo>
                    <a:pt x="2034032" y="0"/>
                  </a:lnTo>
                  <a:close/>
                </a:path>
              </a:pathLst>
            </a:custGeom>
            <a:solidFill>
              <a:srgbClr val="467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4476" y="2670047"/>
              <a:ext cx="1898650" cy="1013460"/>
            </a:xfrm>
            <a:custGeom>
              <a:avLst/>
              <a:gdLst/>
              <a:ahLst/>
              <a:cxnLst/>
              <a:rect l="l" t="t" r="r" b="b"/>
              <a:pathLst>
                <a:path w="1898650" h="1013460">
                  <a:moveTo>
                    <a:pt x="1391412" y="0"/>
                  </a:moveTo>
                  <a:lnTo>
                    <a:pt x="0" y="0"/>
                  </a:lnTo>
                  <a:lnTo>
                    <a:pt x="0" y="1013460"/>
                  </a:lnTo>
                  <a:lnTo>
                    <a:pt x="1391412" y="1013460"/>
                  </a:lnTo>
                  <a:lnTo>
                    <a:pt x="1898142" y="506730"/>
                  </a:lnTo>
                  <a:lnTo>
                    <a:pt x="13914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4476" y="2670047"/>
              <a:ext cx="1898650" cy="1013460"/>
            </a:xfrm>
            <a:custGeom>
              <a:avLst/>
              <a:gdLst/>
              <a:ahLst/>
              <a:cxnLst/>
              <a:rect l="l" t="t" r="r" b="b"/>
              <a:pathLst>
                <a:path w="1898650" h="1013460">
                  <a:moveTo>
                    <a:pt x="0" y="0"/>
                  </a:moveTo>
                  <a:lnTo>
                    <a:pt x="1391412" y="0"/>
                  </a:lnTo>
                  <a:lnTo>
                    <a:pt x="1898142" y="506730"/>
                  </a:lnTo>
                  <a:lnTo>
                    <a:pt x="1391412" y="1013460"/>
                  </a:lnTo>
                  <a:lnTo>
                    <a:pt x="0" y="101346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C72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3333" y="3263646"/>
              <a:ext cx="1899285" cy="911860"/>
            </a:xfrm>
            <a:custGeom>
              <a:avLst/>
              <a:gdLst/>
              <a:ahLst/>
              <a:cxnLst/>
              <a:rect l="l" t="t" r="r" b="b"/>
              <a:pathLst>
                <a:path w="1899285" h="911860">
                  <a:moveTo>
                    <a:pt x="1898904" y="0"/>
                  </a:moveTo>
                  <a:lnTo>
                    <a:pt x="455676" y="0"/>
                  </a:lnTo>
                  <a:lnTo>
                    <a:pt x="0" y="455676"/>
                  </a:lnTo>
                  <a:lnTo>
                    <a:pt x="455676" y="911352"/>
                  </a:lnTo>
                  <a:lnTo>
                    <a:pt x="1898904" y="911352"/>
                  </a:lnTo>
                  <a:lnTo>
                    <a:pt x="1898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53333" y="3263646"/>
              <a:ext cx="1899285" cy="911860"/>
            </a:xfrm>
            <a:custGeom>
              <a:avLst/>
              <a:gdLst/>
              <a:ahLst/>
              <a:cxnLst/>
              <a:rect l="l" t="t" r="r" b="b"/>
              <a:pathLst>
                <a:path w="1899285" h="911860">
                  <a:moveTo>
                    <a:pt x="1898904" y="0"/>
                  </a:moveTo>
                  <a:lnTo>
                    <a:pt x="455676" y="0"/>
                  </a:lnTo>
                  <a:lnTo>
                    <a:pt x="0" y="455676"/>
                  </a:lnTo>
                  <a:lnTo>
                    <a:pt x="455676" y="911352"/>
                  </a:lnTo>
                  <a:lnTo>
                    <a:pt x="1898904" y="911352"/>
                  </a:lnTo>
                  <a:lnTo>
                    <a:pt x="1898904" y="0"/>
                  </a:lnTo>
                  <a:close/>
                </a:path>
              </a:pathLst>
            </a:custGeom>
            <a:ln w="38100">
              <a:solidFill>
                <a:srgbClr val="4EA6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4051" y="2439923"/>
              <a:ext cx="1891664" cy="619760"/>
            </a:xfrm>
            <a:custGeom>
              <a:avLst/>
              <a:gdLst/>
              <a:ahLst/>
              <a:cxnLst/>
              <a:rect l="l" t="t" r="r" b="b"/>
              <a:pathLst>
                <a:path w="1891664" h="619760">
                  <a:moveTo>
                    <a:pt x="1891284" y="0"/>
                  </a:moveTo>
                  <a:lnTo>
                    <a:pt x="309753" y="0"/>
                  </a:lnTo>
                  <a:lnTo>
                    <a:pt x="0" y="309753"/>
                  </a:lnTo>
                  <a:lnTo>
                    <a:pt x="309753" y="619506"/>
                  </a:lnTo>
                  <a:lnTo>
                    <a:pt x="1891284" y="619506"/>
                  </a:lnTo>
                  <a:lnTo>
                    <a:pt x="1891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4051" y="2439923"/>
              <a:ext cx="1891664" cy="619760"/>
            </a:xfrm>
            <a:custGeom>
              <a:avLst/>
              <a:gdLst/>
              <a:ahLst/>
              <a:cxnLst/>
              <a:rect l="l" t="t" r="r" b="b"/>
              <a:pathLst>
                <a:path w="1891664" h="619760">
                  <a:moveTo>
                    <a:pt x="1891284" y="0"/>
                  </a:moveTo>
                  <a:lnTo>
                    <a:pt x="309753" y="0"/>
                  </a:lnTo>
                  <a:lnTo>
                    <a:pt x="0" y="309753"/>
                  </a:lnTo>
                  <a:lnTo>
                    <a:pt x="309753" y="619506"/>
                  </a:lnTo>
                  <a:lnTo>
                    <a:pt x="1891284" y="619506"/>
                  </a:lnTo>
                  <a:lnTo>
                    <a:pt x="1891284" y="0"/>
                  </a:lnTo>
                  <a:close/>
                </a:path>
              </a:pathLst>
            </a:custGeom>
            <a:ln w="38099">
              <a:solidFill>
                <a:srgbClr val="C72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4037" y="1866900"/>
              <a:ext cx="3211195" cy="485140"/>
            </a:xfrm>
            <a:custGeom>
              <a:avLst/>
              <a:gdLst/>
              <a:ahLst/>
              <a:cxnLst/>
              <a:rect l="l" t="t" r="r" b="b"/>
              <a:pathLst>
                <a:path w="3211195" h="485139">
                  <a:moveTo>
                    <a:pt x="2968752" y="0"/>
                  </a:moveTo>
                  <a:lnTo>
                    <a:pt x="242315" y="0"/>
                  </a:lnTo>
                  <a:lnTo>
                    <a:pt x="0" y="242315"/>
                  </a:lnTo>
                  <a:lnTo>
                    <a:pt x="242315" y="484631"/>
                  </a:lnTo>
                  <a:lnTo>
                    <a:pt x="2968752" y="484631"/>
                  </a:lnTo>
                  <a:lnTo>
                    <a:pt x="3211067" y="242315"/>
                  </a:lnTo>
                  <a:lnTo>
                    <a:pt x="2968752" y="0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14037" y="1866900"/>
              <a:ext cx="3211195" cy="485140"/>
            </a:xfrm>
            <a:custGeom>
              <a:avLst/>
              <a:gdLst/>
              <a:ahLst/>
              <a:cxnLst/>
              <a:rect l="l" t="t" r="r" b="b"/>
              <a:pathLst>
                <a:path w="3211195" h="485139">
                  <a:moveTo>
                    <a:pt x="242315" y="0"/>
                  </a:moveTo>
                  <a:lnTo>
                    <a:pt x="1591055" y="0"/>
                  </a:lnTo>
                  <a:lnTo>
                    <a:pt x="1620011" y="0"/>
                  </a:lnTo>
                  <a:lnTo>
                    <a:pt x="2968752" y="0"/>
                  </a:lnTo>
                  <a:lnTo>
                    <a:pt x="3211067" y="242315"/>
                  </a:lnTo>
                  <a:lnTo>
                    <a:pt x="2968752" y="484631"/>
                  </a:lnTo>
                  <a:lnTo>
                    <a:pt x="1620011" y="484631"/>
                  </a:lnTo>
                  <a:lnTo>
                    <a:pt x="1591055" y="484631"/>
                  </a:lnTo>
                  <a:lnTo>
                    <a:pt x="242315" y="484631"/>
                  </a:lnTo>
                  <a:lnTo>
                    <a:pt x="0" y="242315"/>
                  </a:lnTo>
                  <a:lnTo>
                    <a:pt x="242315" y="0"/>
                  </a:lnTo>
                  <a:close/>
                </a:path>
              </a:pathLst>
            </a:custGeom>
            <a:ln w="38100">
              <a:solidFill>
                <a:srgbClr val="E22C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65650" y="937513"/>
            <a:ext cx="2336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Verdana"/>
                <a:cs typeface="Verdana"/>
              </a:rPr>
              <a:t>Words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or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phra</a:t>
            </a:r>
            <a:r>
              <a:rPr sz="1600" spc="-65" dirty="0">
                <a:latin typeface="Verdana"/>
                <a:cs typeface="Verdana"/>
              </a:rPr>
              <a:t>s</a:t>
            </a:r>
            <a:r>
              <a:rPr sz="1600" spc="-70" dirty="0">
                <a:latin typeface="Verdana"/>
                <a:cs typeface="Verdana"/>
              </a:rPr>
              <a:t>e</a:t>
            </a:r>
            <a:r>
              <a:rPr sz="1600" spc="-215" dirty="0">
                <a:latin typeface="Verdana"/>
                <a:cs typeface="Verdana"/>
              </a:rPr>
              <a:t>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that  </a:t>
            </a:r>
            <a:r>
              <a:rPr sz="1600" spc="45" dirty="0">
                <a:latin typeface="Verdana"/>
                <a:cs typeface="Verdana"/>
              </a:rPr>
              <a:t>peopl</a:t>
            </a:r>
            <a:r>
              <a:rPr sz="1600" spc="55" dirty="0">
                <a:latin typeface="Verdana"/>
                <a:cs typeface="Verdana"/>
              </a:rPr>
              <a:t>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</a:t>
            </a:r>
            <a:r>
              <a:rPr sz="1600" spc="-70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arc</a:t>
            </a:r>
            <a:r>
              <a:rPr sz="1600" spc="25" dirty="0">
                <a:latin typeface="Verdana"/>
                <a:cs typeface="Verdana"/>
              </a:rPr>
              <a:t>h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for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using  </a:t>
            </a:r>
            <a:r>
              <a:rPr sz="1600" spc="-65" dirty="0">
                <a:latin typeface="Verdana"/>
                <a:cs typeface="Verdana"/>
              </a:rPr>
              <a:t>s</a:t>
            </a:r>
            <a:r>
              <a:rPr sz="1600" spc="-70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arc</a:t>
            </a:r>
            <a:r>
              <a:rPr sz="1600" spc="25" dirty="0">
                <a:latin typeface="Verdana"/>
                <a:cs typeface="Verdana"/>
              </a:rPr>
              <a:t>h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40" dirty="0">
                <a:latin typeface="Verdana"/>
                <a:cs typeface="Verdana"/>
              </a:rPr>
              <a:t>eng</a:t>
            </a:r>
            <a:r>
              <a:rPr sz="1600" spc="-75" dirty="0">
                <a:latin typeface="Verdana"/>
                <a:cs typeface="Verdana"/>
              </a:rPr>
              <a:t>ines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4909" y="1925066"/>
            <a:ext cx="2497455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8445">
              <a:lnSpc>
                <a:spcPct val="100000"/>
              </a:lnSpc>
              <a:spcBef>
                <a:spcPts val="100"/>
              </a:spcBef>
            </a:pPr>
            <a:r>
              <a:rPr sz="1600" b="1" spc="-175" dirty="0">
                <a:solidFill>
                  <a:srgbClr val="FFFFFF"/>
                </a:solidFill>
                <a:latin typeface="Verdana"/>
                <a:cs typeface="Verdana"/>
              </a:rPr>
              <a:t>Keywords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30" dirty="0">
                <a:latin typeface="Verdana"/>
                <a:cs typeface="Verdana"/>
              </a:rPr>
              <a:t>Selec</a:t>
            </a:r>
            <a:r>
              <a:rPr sz="1600" spc="-20" dirty="0">
                <a:latin typeface="Verdana"/>
                <a:cs typeface="Verdana"/>
              </a:rPr>
              <a:t>t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keywords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3926" y="2713736"/>
            <a:ext cx="5962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80" dirty="0">
                <a:latin typeface="Verdana"/>
                <a:cs typeface="Verdana"/>
              </a:rPr>
              <a:t>wisely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83788" y="3235960"/>
            <a:ext cx="1373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latin typeface="Verdana"/>
                <a:cs typeface="Verdana"/>
              </a:rPr>
              <a:t>Group 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keywords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90" dirty="0">
                <a:latin typeface="Verdana"/>
                <a:cs typeface="Verdana"/>
              </a:rPr>
              <a:t>in</a:t>
            </a:r>
            <a:r>
              <a:rPr sz="1600" spc="-85" dirty="0">
                <a:latin typeface="Verdana"/>
                <a:cs typeface="Verdana"/>
              </a:rPr>
              <a:t>t</a:t>
            </a:r>
            <a:r>
              <a:rPr sz="1600" spc="55" dirty="0">
                <a:latin typeface="Verdana"/>
                <a:cs typeface="Verdana"/>
              </a:rPr>
              <a:t>o  </a:t>
            </a:r>
            <a:r>
              <a:rPr sz="1600" spc="-40" dirty="0">
                <a:latin typeface="Verdana"/>
                <a:cs typeface="Verdana"/>
              </a:rPr>
              <a:t>themes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2690" y="2738374"/>
            <a:ext cx="1351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Verdana"/>
                <a:cs typeface="Verdana"/>
              </a:rPr>
              <a:t>Use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keywords  </a:t>
            </a:r>
            <a:r>
              <a:rPr sz="1600" spc="-60" dirty="0">
                <a:latin typeface="Verdana"/>
                <a:cs typeface="Verdana"/>
              </a:rPr>
              <a:t>wit</a:t>
            </a:r>
            <a:r>
              <a:rPr sz="1600" spc="-70" dirty="0">
                <a:latin typeface="Verdana"/>
                <a:cs typeface="Verdana"/>
              </a:rPr>
              <a:t>h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two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or  </a:t>
            </a:r>
            <a:r>
              <a:rPr sz="1600" spc="-30" dirty="0">
                <a:latin typeface="Verdana"/>
                <a:cs typeface="Verdana"/>
              </a:rPr>
              <a:t>three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50" dirty="0">
                <a:latin typeface="Verdana"/>
                <a:cs typeface="Verdana"/>
              </a:rPr>
              <a:t>words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838" y="2606039"/>
            <a:ext cx="2811780" cy="1874519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5</a:t>
            </a:fld>
            <a:endParaRPr spc="-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Keyword</a:t>
            </a:r>
            <a:r>
              <a:rPr spc="-270" dirty="0"/>
              <a:t> </a:t>
            </a:r>
            <a:r>
              <a:rPr spc="-25" dirty="0"/>
              <a:t>Research</a:t>
            </a:r>
            <a:r>
              <a:rPr spc="-270" dirty="0"/>
              <a:t> </a:t>
            </a:r>
            <a:r>
              <a:rPr spc="140" dirty="0"/>
              <a:t>an</a:t>
            </a:r>
            <a:r>
              <a:rPr spc="145" dirty="0"/>
              <a:t>d</a:t>
            </a:r>
            <a:r>
              <a:rPr spc="-270" dirty="0"/>
              <a:t> </a:t>
            </a:r>
            <a:r>
              <a:rPr spc="-275" dirty="0"/>
              <a:t>it</a:t>
            </a:r>
            <a:r>
              <a:rPr spc="-415" dirty="0"/>
              <a:t>s</a:t>
            </a:r>
            <a:r>
              <a:rPr spc="-250" dirty="0"/>
              <a:t> </a:t>
            </a:r>
            <a:r>
              <a:rPr spc="-90" dirty="0"/>
              <a:t>Process</a:t>
            </a:r>
            <a:r>
              <a:rPr spc="-270" dirty="0"/>
              <a:t> </a:t>
            </a:r>
            <a:r>
              <a:rPr spc="-295" dirty="0"/>
              <a:t>1</a:t>
            </a:r>
            <a:r>
              <a:rPr spc="-445" dirty="0"/>
              <a:t>-</a:t>
            </a:r>
            <a:r>
              <a:rPr spc="-295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14066" y="1152144"/>
            <a:ext cx="6254115" cy="4954270"/>
            <a:chOff x="2814066" y="1152144"/>
            <a:chExt cx="6254115" cy="4954270"/>
          </a:xfrm>
        </p:grpSpPr>
        <p:sp>
          <p:nvSpPr>
            <p:cNvPr id="4" name="object 4"/>
            <p:cNvSpPr/>
            <p:nvPr/>
          </p:nvSpPr>
          <p:spPr>
            <a:xfrm>
              <a:off x="8599931" y="1591818"/>
              <a:ext cx="467995" cy="4514215"/>
            </a:xfrm>
            <a:custGeom>
              <a:avLst/>
              <a:gdLst/>
              <a:ahLst/>
              <a:cxnLst/>
              <a:rect l="l" t="t" r="r" b="b"/>
              <a:pathLst>
                <a:path w="467995" h="4514215">
                  <a:moveTo>
                    <a:pt x="467868" y="0"/>
                  </a:moveTo>
                  <a:lnTo>
                    <a:pt x="0" y="0"/>
                  </a:lnTo>
                  <a:lnTo>
                    <a:pt x="0" y="4514087"/>
                  </a:lnTo>
                  <a:lnTo>
                    <a:pt x="467868" y="4514087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4F2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4066" y="1152143"/>
              <a:ext cx="6254115" cy="577850"/>
            </a:xfrm>
            <a:custGeom>
              <a:avLst/>
              <a:gdLst/>
              <a:ahLst/>
              <a:cxnLst/>
              <a:rect l="l" t="t" r="r" b="b"/>
              <a:pathLst>
                <a:path w="6254115" h="577850">
                  <a:moveTo>
                    <a:pt x="6253734" y="497586"/>
                  </a:moveTo>
                  <a:lnTo>
                    <a:pt x="5823077" y="80010"/>
                  </a:lnTo>
                  <a:lnTo>
                    <a:pt x="497586" y="80010"/>
                  </a:lnTo>
                  <a:lnTo>
                    <a:pt x="497586" y="0"/>
                  </a:lnTo>
                  <a:lnTo>
                    <a:pt x="0" y="288798"/>
                  </a:lnTo>
                  <a:lnTo>
                    <a:pt x="497586" y="577596"/>
                  </a:lnTo>
                  <a:lnTo>
                    <a:pt x="497586" y="497586"/>
                  </a:lnTo>
                  <a:lnTo>
                    <a:pt x="6253734" y="497586"/>
                  </a:lnTo>
                  <a:close/>
                </a:path>
              </a:pathLst>
            </a:custGeom>
            <a:solidFill>
              <a:srgbClr val="887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76616" y="2460497"/>
              <a:ext cx="467995" cy="3645535"/>
            </a:xfrm>
            <a:custGeom>
              <a:avLst/>
              <a:gdLst/>
              <a:ahLst/>
              <a:cxnLst/>
              <a:rect l="l" t="t" r="r" b="b"/>
              <a:pathLst>
                <a:path w="467995" h="3645535">
                  <a:moveTo>
                    <a:pt x="467868" y="0"/>
                  </a:moveTo>
                  <a:lnTo>
                    <a:pt x="0" y="0"/>
                  </a:lnTo>
                  <a:lnTo>
                    <a:pt x="0" y="3645407"/>
                  </a:lnTo>
                  <a:lnTo>
                    <a:pt x="467868" y="3645407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1A4B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52537" y="3328416"/>
              <a:ext cx="468630" cy="2777490"/>
            </a:xfrm>
            <a:custGeom>
              <a:avLst/>
              <a:gdLst/>
              <a:ahLst/>
              <a:cxnLst/>
              <a:rect l="l" t="t" r="r" b="b"/>
              <a:pathLst>
                <a:path w="468629" h="2777490">
                  <a:moveTo>
                    <a:pt x="468629" y="0"/>
                  </a:moveTo>
                  <a:lnTo>
                    <a:pt x="0" y="0"/>
                  </a:lnTo>
                  <a:lnTo>
                    <a:pt x="0" y="2777489"/>
                  </a:lnTo>
                  <a:lnTo>
                    <a:pt x="468629" y="2777489"/>
                  </a:lnTo>
                  <a:lnTo>
                    <a:pt x="468629" y="0"/>
                  </a:lnTo>
                  <a:close/>
                </a:path>
              </a:pathLst>
            </a:custGeom>
            <a:solidFill>
              <a:srgbClr val="238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29222" y="4188714"/>
              <a:ext cx="467995" cy="1917700"/>
            </a:xfrm>
            <a:custGeom>
              <a:avLst/>
              <a:gdLst/>
              <a:ahLst/>
              <a:cxnLst/>
              <a:rect l="l" t="t" r="r" b="b"/>
              <a:pathLst>
                <a:path w="467995" h="1917700">
                  <a:moveTo>
                    <a:pt x="467868" y="0"/>
                  </a:moveTo>
                  <a:lnTo>
                    <a:pt x="0" y="0"/>
                  </a:lnTo>
                  <a:lnTo>
                    <a:pt x="0" y="1917192"/>
                  </a:lnTo>
                  <a:lnTo>
                    <a:pt x="467868" y="1917192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9522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5495" y="1053846"/>
            <a:ext cx="4857115" cy="411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13000" indent="53975" algn="r">
              <a:lnSpc>
                <a:spcPct val="100000"/>
              </a:lnSpc>
              <a:spcBef>
                <a:spcPts val="100"/>
              </a:spcBef>
            </a:pPr>
            <a:r>
              <a:rPr sz="1600" spc="-100" dirty="0">
                <a:latin typeface="Verdana"/>
                <a:cs typeface="Verdana"/>
              </a:rPr>
              <a:t>Ensure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45" dirty="0">
                <a:latin typeface="Verdana"/>
                <a:cs typeface="Verdana"/>
              </a:rPr>
              <a:t>Web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content  </a:t>
            </a:r>
            <a:r>
              <a:rPr sz="1600" spc="45" dirty="0">
                <a:latin typeface="Verdana"/>
                <a:cs typeface="Verdana"/>
              </a:rPr>
              <a:t>m</a:t>
            </a:r>
            <a:r>
              <a:rPr sz="1600" spc="2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tches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wit</a:t>
            </a:r>
            <a:r>
              <a:rPr sz="1600" spc="-70" dirty="0">
                <a:latin typeface="Verdana"/>
                <a:cs typeface="Verdana"/>
              </a:rPr>
              <a:t>h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</a:t>
            </a:r>
            <a:r>
              <a:rPr sz="1600" spc="-70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arch  </a:t>
            </a:r>
            <a:r>
              <a:rPr sz="1600" spc="-55" dirty="0">
                <a:latin typeface="Verdana"/>
                <a:cs typeface="Verdana"/>
              </a:rPr>
              <a:t>inten</a:t>
            </a:r>
            <a:r>
              <a:rPr sz="1600" spc="-40" dirty="0">
                <a:latin typeface="Verdana"/>
                <a:cs typeface="Verdana"/>
              </a:rPr>
              <a:t>t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aud</a:t>
            </a:r>
            <a:r>
              <a:rPr sz="1600" spc="-5" dirty="0">
                <a:latin typeface="Verdana"/>
                <a:cs typeface="Verdana"/>
              </a:rPr>
              <a:t>i</a:t>
            </a:r>
            <a:r>
              <a:rPr sz="1600" spc="85" dirty="0">
                <a:latin typeface="Verdana"/>
                <a:cs typeface="Verdana"/>
              </a:rPr>
              <a:t>ence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50">
              <a:latin typeface="Verdana"/>
              <a:cs typeface="Verdana"/>
            </a:endParaRPr>
          </a:p>
          <a:p>
            <a:pPr marR="2160905" algn="r">
              <a:lnSpc>
                <a:spcPct val="100000"/>
              </a:lnSpc>
            </a:pPr>
            <a:r>
              <a:rPr sz="1600" spc="50" dirty="0">
                <a:latin typeface="Verdana"/>
                <a:cs typeface="Verdana"/>
              </a:rPr>
              <a:t>Make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lis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keywo</a:t>
            </a:r>
            <a:r>
              <a:rPr sz="1600" spc="-105" dirty="0">
                <a:latin typeface="Verdana"/>
                <a:cs typeface="Verdana"/>
              </a:rPr>
              <a:t>rds</a:t>
            </a:r>
            <a:endParaRPr sz="1600">
              <a:latin typeface="Verdana"/>
              <a:cs typeface="Verdana"/>
            </a:endParaRPr>
          </a:p>
          <a:p>
            <a:pPr marR="2163445" algn="r">
              <a:lnSpc>
                <a:spcPct val="100000"/>
              </a:lnSpc>
            </a:pPr>
            <a:r>
              <a:rPr sz="1600" spc="-65" dirty="0">
                <a:latin typeface="Verdana"/>
                <a:cs typeface="Verdana"/>
              </a:rPr>
              <a:t>for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these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topi</a:t>
            </a:r>
            <a:r>
              <a:rPr sz="1600" spc="-5" dirty="0">
                <a:latin typeface="Verdana"/>
                <a:cs typeface="Verdana"/>
              </a:rPr>
              <a:t>cs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Verdana"/>
              <a:cs typeface="Verdana"/>
            </a:endParaRPr>
          </a:p>
          <a:p>
            <a:pPr marL="1442720" marR="1450340" indent="-243204">
              <a:lnSpc>
                <a:spcPct val="100000"/>
              </a:lnSpc>
            </a:pPr>
            <a:r>
              <a:rPr sz="1600" spc="-50" dirty="0">
                <a:latin typeface="Verdana"/>
                <a:cs typeface="Verdana"/>
              </a:rPr>
              <a:t>Rank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topi</a:t>
            </a:r>
            <a:r>
              <a:rPr sz="1600" spc="-5" dirty="0">
                <a:latin typeface="Verdana"/>
                <a:cs typeface="Verdana"/>
              </a:rPr>
              <a:t>cs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based  </a:t>
            </a:r>
            <a:r>
              <a:rPr sz="1600" spc="20" dirty="0">
                <a:latin typeface="Verdana"/>
                <a:cs typeface="Verdana"/>
              </a:rPr>
              <a:t>on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75" dirty="0">
                <a:latin typeface="Verdana"/>
                <a:cs typeface="Verdana"/>
              </a:rPr>
              <a:t>their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i</a:t>
            </a:r>
            <a:r>
              <a:rPr sz="1600" spc="-40" dirty="0">
                <a:latin typeface="Verdana"/>
                <a:cs typeface="Verdana"/>
              </a:rPr>
              <a:t>mpor</a:t>
            </a:r>
            <a:r>
              <a:rPr sz="1600" spc="-35" dirty="0">
                <a:latin typeface="Verdana"/>
                <a:cs typeface="Verdana"/>
              </a:rPr>
              <a:t>t</a:t>
            </a:r>
            <a:r>
              <a:rPr sz="1600" spc="90" dirty="0">
                <a:latin typeface="Verdana"/>
                <a:cs typeface="Verdana"/>
              </a:rPr>
              <a:t>ance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Verdana"/>
              <a:cs typeface="Verdana"/>
            </a:endParaRPr>
          </a:p>
          <a:p>
            <a:pPr marL="1968500" marR="686435" indent="-765175">
              <a:lnSpc>
                <a:spcPct val="100000"/>
              </a:lnSpc>
            </a:pPr>
            <a:r>
              <a:rPr sz="1600" spc="50" dirty="0">
                <a:latin typeface="Verdana"/>
                <a:cs typeface="Verdana"/>
              </a:rPr>
              <a:t>Make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lis</a:t>
            </a:r>
            <a:r>
              <a:rPr sz="1600" spc="-145" dirty="0">
                <a:latin typeface="Verdana"/>
                <a:cs typeface="Verdana"/>
              </a:rPr>
              <a:t>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30" dirty="0">
                <a:latin typeface="Verdana"/>
                <a:cs typeface="Verdana"/>
              </a:rPr>
              <a:t>i</a:t>
            </a:r>
            <a:r>
              <a:rPr sz="1600" spc="-40" dirty="0">
                <a:latin typeface="Verdana"/>
                <a:cs typeface="Verdana"/>
              </a:rPr>
              <a:t>mpor</a:t>
            </a:r>
            <a:r>
              <a:rPr sz="1600" spc="-35" dirty="0">
                <a:latin typeface="Verdana"/>
                <a:cs typeface="Verdana"/>
              </a:rPr>
              <a:t>t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topi</a:t>
            </a:r>
            <a:r>
              <a:rPr sz="1600" spc="-5" dirty="0">
                <a:latin typeface="Verdana"/>
                <a:cs typeface="Verdana"/>
              </a:rPr>
              <a:t>cs  </a:t>
            </a:r>
            <a:r>
              <a:rPr sz="1600" spc="-40" dirty="0">
                <a:latin typeface="Verdana"/>
                <a:cs typeface="Verdana"/>
              </a:rPr>
              <a:t>rela</a:t>
            </a:r>
            <a:r>
              <a:rPr sz="1600" spc="-45" dirty="0">
                <a:latin typeface="Verdana"/>
                <a:cs typeface="Verdana"/>
              </a:rPr>
              <a:t>t</a:t>
            </a:r>
            <a:r>
              <a:rPr sz="1600" spc="90" dirty="0">
                <a:latin typeface="Verdana"/>
                <a:cs typeface="Verdana"/>
              </a:rPr>
              <a:t>ed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Website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600" spc="5" dirty="0">
                <a:latin typeface="Verdana"/>
                <a:cs typeface="Verdana"/>
              </a:rPr>
              <a:t>Hav</a:t>
            </a:r>
            <a:r>
              <a:rPr sz="1600" spc="10" dirty="0">
                <a:latin typeface="Verdana"/>
                <a:cs typeface="Verdana"/>
              </a:rPr>
              <a:t>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80" dirty="0">
                <a:latin typeface="Verdana"/>
                <a:cs typeface="Verdana"/>
              </a:rPr>
              <a:t>good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knowledge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600" spc="110" dirty="0">
                <a:latin typeface="Verdana"/>
                <a:cs typeface="Verdana"/>
              </a:rPr>
              <a:t>ab</a:t>
            </a:r>
            <a:r>
              <a:rPr sz="1600" spc="-15" dirty="0">
                <a:latin typeface="Verdana"/>
                <a:cs typeface="Verdana"/>
              </a:rPr>
              <a:t>out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ind</a:t>
            </a:r>
            <a:r>
              <a:rPr sz="1600" spc="-40" dirty="0">
                <a:latin typeface="Verdana"/>
                <a:cs typeface="Verdana"/>
              </a:rPr>
              <a:t>u</a:t>
            </a:r>
            <a:r>
              <a:rPr sz="1600" spc="-175" dirty="0">
                <a:latin typeface="Verdana"/>
                <a:cs typeface="Verdana"/>
              </a:rPr>
              <a:t>st</a:t>
            </a:r>
            <a:r>
              <a:rPr sz="1600" spc="-170" dirty="0">
                <a:latin typeface="Verdana"/>
                <a:cs typeface="Verdana"/>
              </a:rPr>
              <a:t>r</a:t>
            </a:r>
            <a:r>
              <a:rPr sz="1600" spc="-90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52394" y="1997964"/>
            <a:ext cx="5292090" cy="4108450"/>
            <a:chOff x="3152394" y="1997964"/>
            <a:chExt cx="5292090" cy="4108450"/>
          </a:xfrm>
        </p:grpSpPr>
        <p:sp>
          <p:nvSpPr>
            <p:cNvPr id="11" name="object 11"/>
            <p:cNvSpPr/>
            <p:nvPr/>
          </p:nvSpPr>
          <p:spPr>
            <a:xfrm>
              <a:off x="3152394" y="1997963"/>
              <a:ext cx="5292090" cy="577850"/>
            </a:xfrm>
            <a:custGeom>
              <a:avLst/>
              <a:gdLst/>
              <a:ahLst/>
              <a:cxnLst/>
              <a:rect l="l" t="t" r="r" b="b"/>
              <a:pathLst>
                <a:path w="5292090" h="577850">
                  <a:moveTo>
                    <a:pt x="5292090" y="462534"/>
                  </a:moveTo>
                  <a:lnTo>
                    <a:pt x="4837938" y="102108"/>
                  </a:lnTo>
                  <a:lnTo>
                    <a:pt x="497586" y="102108"/>
                  </a:lnTo>
                  <a:lnTo>
                    <a:pt x="497586" y="0"/>
                  </a:lnTo>
                  <a:lnTo>
                    <a:pt x="0" y="288798"/>
                  </a:lnTo>
                  <a:lnTo>
                    <a:pt x="497586" y="577596"/>
                  </a:lnTo>
                  <a:lnTo>
                    <a:pt x="497586" y="462534"/>
                  </a:lnTo>
                  <a:lnTo>
                    <a:pt x="5292090" y="462534"/>
                  </a:lnTo>
                  <a:close/>
                </a:path>
              </a:pathLst>
            </a:custGeom>
            <a:solidFill>
              <a:srgbClr val="467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37432" y="2873501"/>
              <a:ext cx="3983990" cy="577215"/>
            </a:xfrm>
            <a:custGeom>
              <a:avLst/>
              <a:gdLst/>
              <a:ahLst/>
              <a:cxnLst/>
              <a:rect l="l" t="t" r="r" b="b"/>
              <a:pathLst>
                <a:path w="3983990" h="577214">
                  <a:moveTo>
                    <a:pt x="3983736" y="454914"/>
                  </a:moveTo>
                  <a:lnTo>
                    <a:pt x="3511042" y="95250"/>
                  </a:lnTo>
                  <a:lnTo>
                    <a:pt x="497586" y="95250"/>
                  </a:lnTo>
                  <a:lnTo>
                    <a:pt x="497586" y="0"/>
                  </a:lnTo>
                  <a:lnTo>
                    <a:pt x="0" y="288417"/>
                  </a:lnTo>
                  <a:lnTo>
                    <a:pt x="497586" y="576834"/>
                  </a:lnTo>
                  <a:lnTo>
                    <a:pt x="497586" y="454914"/>
                  </a:lnTo>
                  <a:lnTo>
                    <a:pt x="3983736" y="454914"/>
                  </a:lnTo>
                  <a:close/>
                </a:path>
              </a:pathLst>
            </a:custGeom>
            <a:solidFill>
              <a:srgbClr val="4EA6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2470" y="3748277"/>
              <a:ext cx="2674620" cy="577850"/>
            </a:xfrm>
            <a:custGeom>
              <a:avLst/>
              <a:gdLst/>
              <a:ahLst/>
              <a:cxnLst/>
              <a:rect l="l" t="t" r="r" b="b"/>
              <a:pathLst>
                <a:path w="2674620" h="577850">
                  <a:moveTo>
                    <a:pt x="2674620" y="448818"/>
                  </a:moveTo>
                  <a:lnTo>
                    <a:pt x="2188464" y="88392"/>
                  </a:lnTo>
                  <a:lnTo>
                    <a:pt x="497586" y="88392"/>
                  </a:lnTo>
                  <a:lnTo>
                    <a:pt x="497586" y="0"/>
                  </a:lnTo>
                  <a:lnTo>
                    <a:pt x="0" y="288798"/>
                  </a:lnTo>
                  <a:lnTo>
                    <a:pt x="497586" y="577596"/>
                  </a:lnTo>
                  <a:lnTo>
                    <a:pt x="497586" y="448818"/>
                  </a:lnTo>
                  <a:lnTo>
                    <a:pt x="2674620" y="448818"/>
                  </a:lnTo>
                  <a:close/>
                </a:path>
              </a:pathLst>
            </a:custGeom>
            <a:solidFill>
              <a:srgbClr val="C72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6746" y="4623816"/>
              <a:ext cx="1367155" cy="577215"/>
            </a:xfrm>
            <a:custGeom>
              <a:avLst/>
              <a:gdLst/>
              <a:ahLst/>
              <a:cxnLst/>
              <a:rect l="l" t="t" r="r" b="b"/>
              <a:pathLst>
                <a:path w="1367154" h="577214">
                  <a:moveTo>
                    <a:pt x="1367028" y="504444"/>
                  </a:moveTo>
                  <a:lnTo>
                    <a:pt x="859917" y="81534"/>
                  </a:lnTo>
                  <a:lnTo>
                    <a:pt x="497586" y="81534"/>
                  </a:lnTo>
                  <a:lnTo>
                    <a:pt x="497586" y="0"/>
                  </a:lnTo>
                  <a:lnTo>
                    <a:pt x="0" y="288417"/>
                  </a:lnTo>
                  <a:lnTo>
                    <a:pt x="497586" y="576834"/>
                  </a:lnTo>
                  <a:lnTo>
                    <a:pt x="497586" y="504444"/>
                  </a:lnTo>
                  <a:lnTo>
                    <a:pt x="1367028" y="504444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05905" y="5128260"/>
              <a:ext cx="467995" cy="977900"/>
            </a:xfrm>
            <a:custGeom>
              <a:avLst/>
              <a:gdLst/>
              <a:ahLst/>
              <a:cxnLst/>
              <a:rect l="l" t="t" r="r" b="b"/>
              <a:pathLst>
                <a:path w="467995" h="977900">
                  <a:moveTo>
                    <a:pt x="467868" y="0"/>
                  </a:moveTo>
                  <a:lnTo>
                    <a:pt x="0" y="0"/>
                  </a:lnTo>
                  <a:lnTo>
                    <a:pt x="0" y="977645"/>
                  </a:lnTo>
                  <a:lnTo>
                    <a:pt x="467868" y="977645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B41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6</a:t>
            </a:fld>
            <a:endParaRPr spc="-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Keyword</a:t>
            </a:r>
            <a:r>
              <a:rPr spc="-270" dirty="0"/>
              <a:t> </a:t>
            </a:r>
            <a:r>
              <a:rPr spc="-25" dirty="0"/>
              <a:t>Research</a:t>
            </a:r>
            <a:r>
              <a:rPr spc="-270" dirty="0"/>
              <a:t> </a:t>
            </a:r>
            <a:r>
              <a:rPr spc="140" dirty="0"/>
              <a:t>an</a:t>
            </a:r>
            <a:r>
              <a:rPr spc="145" dirty="0"/>
              <a:t>d</a:t>
            </a:r>
            <a:r>
              <a:rPr spc="-270" dirty="0"/>
              <a:t> </a:t>
            </a:r>
            <a:r>
              <a:rPr spc="-275" dirty="0"/>
              <a:t>it</a:t>
            </a:r>
            <a:r>
              <a:rPr spc="-415" dirty="0"/>
              <a:t>s</a:t>
            </a:r>
            <a:r>
              <a:rPr spc="-250" dirty="0"/>
              <a:t> </a:t>
            </a:r>
            <a:r>
              <a:rPr spc="-90" dirty="0"/>
              <a:t>Process</a:t>
            </a:r>
            <a:r>
              <a:rPr spc="-270" dirty="0"/>
              <a:t> </a:t>
            </a:r>
            <a:r>
              <a:rPr spc="-295" dirty="0"/>
              <a:t>2</a:t>
            </a:r>
            <a:r>
              <a:rPr spc="-445" dirty="0"/>
              <a:t>-</a:t>
            </a:r>
            <a:r>
              <a:rPr spc="-295" dirty="0"/>
              <a:t>2</a:t>
            </a:r>
          </a:p>
        </p:txBody>
      </p:sp>
      <p:sp>
        <p:nvSpPr>
          <p:cNvPr id="3" name="object 3"/>
          <p:cNvSpPr/>
          <p:nvPr/>
        </p:nvSpPr>
        <p:spPr>
          <a:xfrm>
            <a:off x="7287006" y="4242053"/>
            <a:ext cx="467995" cy="1917700"/>
          </a:xfrm>
          <a:custGeom>
            <a:avLst/>
            <a:gdLst/>
            <a:ahLst/>
            <a:cxnLst/>
            <a:rect l="l" t="t" r="r" b="b"/>
            <a:pathLst>
              <a:path w="467995" h="1917700">
                <a:moveTo>
                  <a:pt x="467868" y="0"/>
                </a:moveTo>
                <a:lnTo>
                  <a:pt x="0" y="0"/>
                </a:lnTo>
                <a:lnTo>
                  <a:pt x="0" y="1917192"/>
                </a:lnTo>
                <a:lnTo>
                  <a:pt x="467868" y="1917192"/>
                </a:lnTo>
                <a:lnTo>
                  <a:pt x="467868" y="0"/>
                </a:lnTo>
                <a:close/>
              </a:path>
            </a:pathLst>
          </a:custGeom>
          <a:solidFill>
            <a:srgbClr val="9522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5570" y="3777488"/>
            <a:ext cx="5441315" cy="1715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 indent="381000" algn="r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Verdana"/>
                <a:cs typeface="Verdana"/>
              </a:rPr>
              <a:t>Use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keyword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research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tools,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such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as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30" dirty="0">
                <a:latin typeface="Verdana"/>
                <a:cs typeface="Verdana"/>
              </a:rPr>
              <a:t>Google’s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Keyword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P</a:t>
            </a:r>
            <a:r>
              <a:rPr sz="1600" spc="-50" dirty="0">
                <a:latin typeface="Verdana"/>
                <a:cs typeface="Verdana"/>
              </a:rPr>
              <a:t>l</a:t>
            </a:r>
            <a:r>
              <a:rPr sz="1600" spc="-40" dirty="0">
                <a:latin typeface="Verdana"/>
                <a:cs typeface="Verdana"/>
              </a:rPr>
              <a:t>anner</a:t>
            </a:r>
            <a:r>
              <a:rPr sz="1600" spc="-25" dirty="0">
                <a:latin typeface="Verdana"/>
                <a:cs typeface="Verdana"/>
              </a:rPr>
              <a:t>,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Ahref</a:t>
            </a:r>
            <a:r>
              <a:rPr sz="1600" spc="-50" dirty="0">
                <a:latin typeface="Verdana"/>
                <a:cs typeface="Verdana"/>
              </a:rPr>
              <a:t>s</a:t>
            </a:r>
            <a:r>
              <a:rPr sz="1600" spc="-140" dirty="0">
                <a:latin typeface="Verdana"/>
                <a:cs typeface="Verdana"/>
              </a:rPr>
              <a:t>, </a:t>
            </a:r>
            <a:r>
              <a:rPr sz="1600" spc="60" dirty="0">
                <a:latin typeface="Verdana"/>
                <a:cs typeface="Verdana"/>
              </a:rPr>
              <a:t>an</a:t>
            </a:r>
            <a:r>
              <a:rPr sz="1600" spc="65" dirty="0">
                <a:latin typeface="Verdana"/>
                <a:cs typeface="Verdana"/>
              </a:rPr>
              <a:t>d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40" dirty="0">
                <a:latin typeface="Verdana"/>
                <a:cs typeface="Verdana"/>
              </a:rPr>
              <a:t>SEMr</a:t>
            </a:r>
            <a:r>
              <a:rPr sz="1600" spc="-100" dirty="0">
                <a:latin typeface="Verdana"/>
                <a:cs typeface="Verdana"/>
              </a:rPr>
              <a:t>ush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for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help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on</a:t>
            </a:r>
            <a:endParaRPr sz="1600">
              <a:latin typeface="Verdana"/>
              <a:cs typeface="Verdana"/>
            </a:endParaRPr>
          </a:p>
          <a:p>
            <a:pPr marR="561975" algn="r">
              <a:lnSpc>
                <a:spcPct val="100000"/>
              </a:lnSpc>
            </a:pPr>
            <a:r>
              <a:rPr sz="1600" spc="-45" dirty="0">
                <a:latin typeface="Verdana"/>
                <a:cs typeface="Verdana"/>
              </a:rPr>
              <a:t>keywords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Verdana"/>
              <a:cs typeface="Verdana"/>
            </a:endParaRPr>
          </a:p>
          <a:p>
            <a:pPr marL="681355" marR="5080" indent="184785" algn="r">
              <a:lnSpc>
                <a:spcPct val="100000"/>
              </a:lnSpc>
              <a:spcBef>
                <a:spcPts val="5"/>
              </a:spcBef>
            </a:pPr>
            <a:r>
              <a:rPr sz="1600" spc="55" dirty="0">
                <a:latin typeface="Verdana"/>
                <a:cs typeface="Verdana"/>
              </a:rPr>
              <a:t>Check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out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‘related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searches’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at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bottom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55" dirty="0">
                <a:latin typeface="Verdana"/>
                <a:cs typeface="Verdana"/>
              </a:rPr>
              <a:t>Googl</a:t>
            </a:r>
            <a:r>
              <a:rPr sz="1600" spc="60" dirty="0">
                <a:latin typeface="Verdana"/>
                <a:cs typeface="Verdana"/>
              </a:rPr>
              <a:t>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65" dirty="0">
                <a:latin typeface="Verdana"/>
                <a:cs typeface="Verdana"/>
              </a:rPr>
              <a:t>s</a:t>
            </a:r>
            <a:r>
              <a:rPr sz="1600" spc="-70" dirty="0">
                <a:latin typeface="Verdana"/>
                <a:cs typeface="Verdana"/>
              </a:rPr>
              <a:t>e</a:t>
            </a:r>
            <a:r>
              <a:rPr sz="1600" spc="15" dirty="0">
                <a:latin typeface="Verdana"/>
                <a:cs typeface="Verdana"/>
              </a:rPr>
              <a:t>arc</a:t>
            </a:r>
            <a:r>
              <a:rPr sz="1600" spc="25" dirty="0">
                <a:latin typeface="Verdana"/>
                <a:cs typeface="Verdana"/>
              </a:rPr>
              <a:t>h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result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95" dirty="0">
                <a:latin typeface="Verdana"/>
                <a:cs typeface="Verdana"/>
              </a:rPr>
              <a:t>page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cons</a:t>
            </a:r>
            <a:r>
              <a:rPr sz="1600" spc="-40" dirty="0">
                <a:latin typeface="Verdana"/>
                <a:cs typeface="Verdana"/>
              </a:rPr>
              <a:t>ide</a:t>
            </a:r>
            <a:r>
              <a:rPr sz="1600" spc="-30" dirty="0">
                <a:latin typeface="Verdana"/>
                <a:cs typeface="Verdana"/>
              </a:rPr>
              <a:t>r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70" dirty="0">
                <a:latin typeface="Verdana"/>
                <a:cs typeface="Verdana"/>
              </a:rPr>
              <a:t>mo</a:t>
            </a:r>
            <a:r>
              <a:rPr sz="1600" spc="-45" dirty="0">
                <a:latin typeface="Verdana"/>
                <a:cs typeface="Verdana"/>
              </a:rPr>
              <a:t>r</a:t>
            </a:r>
            <a:r>
              <a:rPr sz="1600" spc="8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600" spc="-45" dirty="0">
                <a:latin typeface="Verdana"/>
                <a:cs typeface="Verdana"/>
              </a:rPr>
              <a:t>keywords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51710" y="1144524"/>
            <a:ext cx="5504180" cy="4987290"/>
            <a:chOff x="2251710" y="1144524"/>
            <a:chExt cx="5504180" cy="4987290"/>
          </a:xfrm>
        </p:grpSpPr>
        <p:sp>
          <p:nvSpPr>
            <p:cNvPr id="6" name="object 6"/>
            <p:cNvSpPr/>
            <p:nvPr/>
          </p:nvSpPr>
          <p:spPr>
            <a:xfrm>
              <a:off x="5080254" y="3793235"/>
              <a:ext cx="2675890" cy="577850"/>
            </a:xfrm>
            <a:custGeom>
              <a:avLst/>
              <a:gdLst/>
              <a:ahLst/>
              <a:cxnLst/>
              <a:rect l="l" t="t" r="r" b="b"/>
              <a:pathLst>
                <a:path w="2675890" h="577850">
                  <a:moveTo>
                    <a:pt x="497586" y="0"/>
                  </a:moveTo>
                  <a:lnTo>
                    <a:pt x="0" y="288798"/>
                  </a:lnTo>
                  <a:lnTo>
                    <a:pt x="497586" y="577596"/>
                  </a:lnTo>
                  <a:lnTo>
                    <a:pt x="497586" y="0"/>
                  </a:lnTo>
                  <a:close/>
                </a:path>
                <a:path w="2675890" h="577850">
                  <a:moveTo>
                    <a:pt x="2675382" y="451104"/>
                  </a:moveTo>
                  <a:lnTo>
                    <a:pt x="2189226" y="91440"/>
                  </a:lnTo>
                  <a:lnTo>
                    <a:pt x="498348" y="91440"/>
                  </a:lnTo>
                  <a:lnTo>
                    <a:pt x="498348" y="451104"/>
                  </a:lnTo>
                  <a:lnTo>
                    <a:pt x="2675382" y="451104"/>
                  </a:lnTo>
                  <a:close/>
                </a:path>
              </a:pathLst>
            </a:custGeom>
            <a:solidFill>
              <a:srgbClr val="C72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5356" y="4661915"/>
              <a:ext cx="1397635" cy="577850"/>
            </a:xfrm>
            <a:custGeom>
              <a:avLst/>
              <a:gdLst/>
              <a:ahLst/>
              <a:cxnLst/>
              <a:rect l="l" t="t" r="r" b="b"/>
              <a:pathLst>
                <a:path w="1397634" h="577850">
                  <a:moveTo>
                    <a:pt x="1397508" y="499872"/>
                  </a:moveTo>
                  <a:lnTo>
                    <a:pt x="890397" y="76962"/>
                  </a:lnTo>
                  <a:lnTo>
                    <a:pt x="497586" y="76962"/>
                  </a:lnTo>
                  <a:lnTo>
                    <a:pt x="497586" y="0"/>
                  </a:lnTo>
                  <a:lnTo>
                    <a:pt x="0" y="288798"/>
                  </a:lnTo>
                  <a:lnTo>
                    <a:pt x="497586" y="577596"/>
                  </a:lnTo>
                  <a:lnTo>
                    <a:pt x="497586" y="499872"/>
                  </a:lnTo>
                  <a:lnTo>
                    <a:pt x="1397508" y="499872"/>
                  </a:lnTo>
                  <a:close/>
                </a:path>
              </a:pathLst>
            </a:custGeom>
            <a:solidFill>
              <a:srgbClr val="E22C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62522" y="5154168"/>
              <a:ext cx="467995" cy="977900"/>
            </a:xfrm>
            <a:custGeom>
              <a:avLst/>
              <a:gdLst/>
              <a:ahLst/>
              <a:cxnLst/>
              <a:rect l="l" t="t" r="r" b="b"/>
              <a:pathLst>
                <a:path w="467995" h="977900">
                  <a:moveTo>
                    <a:pt x="467868" y="0"/>
                  </a:moveTo>
                  <a:lnTo>
                    <a:pt x="0" y="0"/>
                  </a:lnTo>
                  <a:lnTo>
                    <a:pt x="0" y="977645"/>
                  </a:lnTo>
                  <a:lnTo>
                    <a:pt x="467868" y="977645"/>
                  </a:lnTo>
                  <a:lnTo>
                    <a:pt x="467868" y="0"/>
                  </a:lnTo>
                  <a:close/>
                </a:path>
              </a:pathLst>
            </a:custGeom>
            <a:solidFill>
              <a:srgbClr val="B41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1710" y="1144524"/>
              <a:ext cx="4722876" cy="230124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7</a:t>
            </a:fld>
            <a:endParaRPr spc="-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51638"/>
            <a:ext cx="62096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pc="-55" dirty="0"/>
              <a:t>Role</a:t>
            </a:r>
            <a:r>
              <a:rPr spc="-270" dirty="0"/>
              <a:t> </a:t>
            </a:r>
            <a:r>
              <a:rPr spc="15" dirty="0"/>
              <a:t>of</a:t>
            </a:r>
            <a:r>
              <a:rPr spc="-260" dirty="0"/>
              <a:t> </a:t>
            </a:r>
            <a:r>
              <a:rPr spc="30" dirty="0"/>
              <a:t>Content</a:t>
            </a:r>
            <a:r>
              <a:rPr spc="-250" dirty="0"/>
              <a:t> </a:t>
            </a:r>
            <a:r>
              <a:rPr spc="-114" dirty="0"/>
              <a:t>i</a:t>
            </a:r>
            <a:r>
              <a:rPr spc="-245" dirty="0"/>
              <a:t>n</a:t>
            </a:r>
            <a:r>
              <a:rPr spc="-265" dirty="0"/>
              <a:t> </a:t>
            </a:r>
            <a:r>
              <a:rPr spc="110" dirty="0"/>
              <a:t>O</a:t>
            </a:r>
            <a:r>
              <a:rPr spc="100" dirty="0"/>
              <a:t>n</a:t>
            </a:r>
            <a:r>
              <a:rPr spc="-445" dirty="0"/>
              <a:t>-</a:t>
            </a:r>
            <a:r>
              <a:rPr spc="180" dirty="0"/>
              <a:t>page  </a:t>
            </a:r>
            <a:r>
              <a:rPr spc="-75" dirty="0"/>
              <a:t>Optimization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30240" y="1567433"/>
            <a:ext cx="1682114" cy="1687195"/>
          </a:xfrm>
          <a:custGeom>
            <a:avLst/>
            <a:gdLst/>
            <a:ahLst/>
            <a:cxnLst/>
            <a:rect l="l" t="t" r="r" b="b"/>
            <a:pathLst>
              <a:path w="1682115" h="1687195">
                <a:moveTo>
                  <a:pt x="1681733" y="0"/>
                </a:moveTo>
                <a:lnTo>
                  <a:pt x="840866" y="0"/>
                </a:lnTo>
                <a:lnTo>
                  <a:pt x="793147" y="1331"/>
                </a:lnTo>
                <a:lnTo>
                  <a:pt x="746126" y="5278"/>
                </a:lnTo>
                <a:lnTo>
                  <a:pt x="699875" y="11769"/>
                </a:lnTo>
                <a:lnTo>
                  <a:pt x="654465" y="20734"/>
                </a:lnTo>
                <a:lnTo>
                  <a:pt x="609966" y="32102"/>
                </a:lnTo>
                <a:lnTo>
                  <a:pt x="566451" y="45801"/>
                </a:lnTo>
                <a:lnTo>
                  <a:pt x="523988" y="61760"/>
                </a:lnTo>
                <a:lnTo>
                  <a:pt x="482651" y="79909"/>
                </a:lnTo>
                <a:lnTo>
                  <a:pt x="442509" y="100177"/>
                </a:lnTo>
                <a:lnTo>
                  <a:pt x="403633" y="122493"/>
                </a:lnTo>
                <a:lnTo>
                  <a:pt x="366095" y="146785"/>
                </a:lnTo>
                <a:lnTo>
                  <a:pt x="329965" y="172982"/>
                </a:lnTo>
                <a:lnTo>
                  <a:pt x="295315" y="201015"/>
                </a:lnTo>
                <a:lnTo>
                  <a:pt x="262215" y="230811"/>
                </a:lnTo>
                <a:lnTo>
                  <a:pt x="230736" y="262299"/>
                </a:lnTo>
                <a:lnTo>
                  <a:pt x="200949" y="295410"/>
                </a:lnTo>
                <a:lnTo>
                  <a:pt x="172926" y="330071"/>
                </a:lnTo>
                <a:lnTo>
                  <a:pt x="146737" y="366211"/>
                </a:lnTo>
                <a:lnTo>
                  <a:pt x="122453" y="403761"/>
                </a:lnTo>
                <a:lnTo>
                  <a:pt x="100144" y="442648"/>
                </a:lnTo>
                <a:lnTo>
                  <a:pt x="79883" y="482802"/>
                </a:lnTo>
                <a:lnTo>
                  <a:pt x="61740" y="524152"/>
                </a:lnTo>
                <a:lnTo>
                  <a:pt x="45785" y="566627"/>
                </a:lnTo>
                <a:lnTo>
                  <a:pt x="32091" y="610155"/>
                </a:lnTo>
                <a:lnTo>
                  <a:pt x="20727" y="654667"/>
                </a:lnTo>
                <a:lnTo>
                  <a:pt x="11765" y="700090"/>
                </a:lnTo>
                <a:lnTo>
                  <a:pt x="5276" y="746354"/>
                </a:lnTo>
                <a:lnTo>
                  <a:pt x="1330" y="793388"/>
                </a:lnTo>
                <a:lnTo>
                  <a:pt x="0" y="841121"/>
                </a:lnTo>
                <a:lnTo>
                  <a:pt x="0" y="1687068"/>
                </a:lnTo>
                <a:lnTo>
                  <a:pt x="840866" y="1687068"/>
                </a:lnTo>
                <a:lnTo>
                  <a:pt x="888586" y="1685736"/>
                </a:lnTo>
                <a:lnTo>
                  <a:pt x="935607" y="1681789"/>
                </a:lnTo>
                <a:lnTo>
                  <a:pt x="981858" y="1675298"/>
                </a:lnTo>
                <a:lnTo>
                  <a:pt x="1027268" y="1666333"/>
                </a:lnTo>
                <a:lnTo>
                  <a:pt x="1071767" y="1654965"/>
                </a:lnTo>
                <a:lnTo>
                  <a:pt x="1115282" y="1641266"/>
                </a:lnTo>
                <a:lnTo>
                  <a:pt x="1157745" y="1625307"/>
                </a:lnTo>
                <a:lnTo>
                  <a:pt x="1199082" y="1607158"/>
                </a:lnTo>
                <a:lnTo>
                  <a:pt x="1239224" y="1586890"/>
                </a:lnTo>
                <a:lnTo>
                  <a:pt x="1278100" y="1564574"/>
                </a:lnTo>
                <a:lnTo>
                  <a:pt x="1315638" y="1540282"/>
                </a:lnTo>
                <a:lnTo>
                  <a:pt x="1351768" y="1514085"/>
                </a:lnTo>
                <a:lnTo>
                  <a:pt x="1386418" y="1486052"/>
                </a:lnTo>
                <a:lnTo>
                  <a:pt x="1419518" y="1456256"/>
                </a:lnTo>
                <a:lnTo>
                  <a:pt x="1450997" y="1424768"/>
                </a:lnTo>
                <a:lnTo>
                  <a:pt x="1480784" y="1391657"/>
                </a:lnTo>
                <a:lnTo>
                  <a:pt x="1508807" y="1356996"/>
                </a:lnTo>
                <a:lnTo>
                  <a:pt x="1534996" y="1320856"/>
                </a:lnTo>
                <a:lnTo>
                  <a:pt x="1559280" y="1283306"/>
                </a:lnTo>
                <a:lnTo>
                  <a:pt x="1581589" y="1244419"/>
                </a:lnTo>
                <a:lnTo>
                  <a:pt x="1601850" y="1204265"/>
                </a:lnTo>
                <a:lnTo>
                  <a:pt x="1619993" y="1162915"/>
                </a:lnTo>
                <a:lnTo>
                  <a:pt x="1635948" y="1120440"/>
                </a:lnTo>
                <a:lnTo>
                  <a:pt x="1649642" y="1076912"/>
                </a:lnTo>
                <a:lnTo>
                  <a:pt x="1661006" y="1032400"/>
                </a:lnTo>
                <a:lnTo>
                  <a:pt x="1669968" y="986977"/>
                </a:lnTo>
                <a:lnTo>
                  <a:pt x="1676457" y="940713"/>
                </a:lnTo>
                <a:lnTo>
                  <a:pt x="1680403" y="893679"/>
                </a:lnTo>
                <a:lnTo>
                  <a:pt x="1681733" y="845947"/>
                </a:lnTo>
                <a:lnTo>
                  <a:pt x="1681733" y="0"/>
                </a:lnTo>
                <a:close/>
              </a:path>
            </a:pathLst>
          </a:custGeom>
          <a:solidFill>
            <a:srgbClr val="467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146" y="2272283"/>
            <a:ext cx="9010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Backlinks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95928" y="1567433"/>
            <a:ext cx="1682114" cy="1687195"/>
          </a:xfrm>
          <a:custGeom>
            <a:avLst/>
            <a:gdLst/>
            <a:ahLst/>
            <a:cxnLst/>
            <a:rect l="l" t="t" r="r" b="b"/>
            <a:pathLst>
              <a:path w="1682114" h="1687195">
                <a:moveTo>
                  <a:pt x="1681733" y="0"/>
                </a:moveTo>
                <a:lnTo>
                  <a:pt x="840866" y="0"/>
                </a:lnTo>
                <a:lnTo>
                  <a:pt x="793147" y="1331"/>
                </a:lnTo>
                <a:lnTo>
                  <a:pt x="746126" y="5278"/>
                </a:lnTo>
                <a:lnTo>
                  <a:pt x="699875" y="11769"/>
                </a:lnTo>
                <a:lnTo>
                  <a:pt x="654465" y="20734"/>
                </a:lnTo>
                <a:lnTo>
                  <a:pt x="609966" y="32102"/>
                </a:lnTo>
                <a:lnTo>
                  <a:pt x="566451" y="45801"/>
                </a:lnTo>
                <a:lnTo>
                  <a:pt x="523988" y="61760"/>
                </a:lnTo>
                <a:lnTo>
                  <a:pt x="482651" y="79909"/>
                </a:lnTo>
                <a:lnTo>
                  <a:pt x="442509" y="100177"/>
                </a:lnTo>
                <a:lnTo>
                  <a:pt x="403633" y="122493"/>
                </a:lnTo>
                <a:lnTo>
                  <a:pt x="366095" y="146785"/>
                </a:lnTo>
                <a:lnTo>
                  <a:pt x="329965" y="172982"/>
                </a:lnTo>
                <a:lnTo>
                  <a:pt x="295315" y="201015"/>
                </a:lnTo>
                <a:lnTo>
                  <a:pt x="262215" y="230811"/>
                </a:lnTo>
                <a:lnTo>
                  <a:pt x="230736" y="262299"/>
                </a:lnTo>
                <a:lnTo>
                  <a:pt x="200949" y="295410"/>
                </a:lnTo>
                <a:lnTo>
                  <a:pt x="172926" y="330071"/>
                </a:lnTo>
                <a:lnTo>
                  <a:pt x="146737" y="366211"/>
                </a:lnTo>
                <a:lnTo>
                  <a:pt x="122453" y="403761"/>
                </a:lnTo>
                <a:lnTo>
                  <a:pt x="100144" y="442648"/>
                </a:lnTo>
                <a:lnTo>
                  <a:pt x="79883" y="482802"/>
                </a:lnTo>
                <a:lnTo>
                  <a:pt x="61740" y="524152"/>
                </a:lnTo>
                <a:lnTo>
                  <a:pt x="45785" y="566627"/>
                </a:lnTo>
                <a:lnTo>
                  <a:pt x="32091" y="610155"/>
                </a:lnTo>
                <a:lnTo>
                  <a:pt x="20727" y="654667"/>
                </a:lnTo>
                <a:lnTo>
                  <a:pt x="11765" y="700090"/>
                </a:lnTo>
                <a:lnTo>
                  <a:pt x="5276" y="746354"/>
                </a:lnTo>
                <a:lnTo>
                  <a:pt x="1330" y="793388"/>
                </a:lnTo>
                <a:lnTo>
                  <a:pt x="0" y="841121"/>
                </a:lnTo>
                <a:lnTo>
                  <a:pt x="0" y="1687068"/>
                </a:lnTo>
                <a:lnTo>
                  <a:pt x="840866" y="1687068"/>
                </a:lnTo>
                <a:lnTo>
                  <a:pt x="888586" y="1685736"/>
                </a:lnTo>
                <a:lnTo>
                  <a:pt x="935607" y="1681789"/>
                </a:lnTo>
                <a:lnTo>
                  <a:pt x="981858" y="1675298"/>
                </a:lnTo>
                <a:lnTo>
                  <a:pt x="1027268" y="1666333"/>
                </a:lnTo>
                <a:lnTo>
                  <a:pt x="1071767" y="1654965"/>
                </a:lnTo>
                <a:lnTo>
                  <a:pt x="1115282" y="1641266"/>
                </a:lnTo>
                <a:lnTo>
                  <a:pt x="1157745" y="1625307"/>
                </a:lnTo>
                <a:lnTo>
                  <a:pt x="1199082" y="1607158"/>
                </a:lnTo>
                <a:lnTo>
                  <a:pt x="1239224" y="1586890"/>
                </a:lnTo>
                <a:lnTo>
                  <a:pt x="1278100" y="1564574"/>
                </a:lnTo>
                <a:lnTo>
                  <a:pt x="1315638" y="1540282"/>
                </a:lnTo>
                <a:lnTo>
                  <a:pt x="1351768" y="1514085"/>
                </a:lnTo>
                <a:lnTo>
                  <a:pt x="1386418" y="1486052"/>
                </a:lnTo>
                <a:lnTo>
                  <a:pt x="1419518" y="1456256"/>
                </a:lnTo>
                <a:lnTo>
                  <a:pt x="1450997" y="1424768"/>
                </a:lnTo>
                <a:lnTo>
                  <a:pt x="1480784" y="1391657"/>
                </a:lnTo>
                <a:lnTo>
                  <a:pt x="1508807" y="1356996"/>
                </a:lnTo>
                <a:lnTo>
                  <a:pt x="1534996" y="1320856"/>
                </a:lnTo>
                <a:lnTo>
                  <a:pt x="1559280" y="1283306"/>
                </a:lnTo>
                <a:lnTo>
                  <a:pt x="1581589" y="1244419"/>
                </a:lnTo>
                <a:lnTo>
                  <a:pt x="1601850" y="1204265"/>
                </a:lnTo>
                <a:lnTo>
                  <a:pt x="1619993" y="1162915"/>
                </a:lnTo>
                <a:lnTo>
                  <a:pt x="1635948" y="1120440"/>
                </a:lnTo>
                <a:lnTo>
                  <a:pt x="1649642" y="1076912"/>
                </a:lnTo>
                <a:lnTo>
                  <a:pt x="1661006" y="1032400"/>
                </a:lnTo>
                <a:lnTo>
                  <a:pt x="1669968" y="986977"/>
                </a:lnTo>
                <a:lnTo>
                  <a:pt x="1676457" y="940713"/>
                </a:lnTo>
                <a:lnTo>
                  <a:pt x="1680403" y="893679"/>
                </a:lnTo>
                <a:lnTo>
                  <a:pt x="1681733" y="845947"/>
                </a:lnTo>
                <a:lnTo>
                  <a:pt x="1681733" y="0"/>
                </a:lnTo>
                <a:close/>
              </a:path>
            </a:pathLst>
          </a:custGeom>
          <a:solidFill>
            <a:srgbClr val="4EA6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08271" y="2272283"/>
            <a:ext cx="12573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Key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Benefits: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8715" y="3298697"/>
            <a:ext cx="1682114" cy="1686560"/>
          </a:xfrm>
          <a:custGeom>
            <a:avLst/>
            <a:gdLst/>
            <a:ahLst/>
            <a:cxnLst/>
            <a:rect l="l" t="t" r="r" b="b"/>
            <a:pathLst>
              <a:path w="1682115" h="1686560">
                <a:moveTo>
                  <a:pt x="1681733" y="0"/>
                </a:moveTo>
                <a:lnTo>
                  <a:pt x="840866" y="0"/>
                </a:lnTo>
                <a:lnTo>
                  <a:pt x="793147" y="1330"/>
                </a:lnTo>
                <a:lnTo>
                  <a:pt x="746126" y="5276"/>
                </a:lnTo>
                <a:lnTo>
                  <a:pt x="699875" y="11765"/>
                </a:lnTo>
                <a:lnTo>
                  <a:pt x="654465" y="20727"/>
                </a:lnTo>
                <a:lnTo>
                  <a:pt x="609966" y="32090"/>
                </a:lnTo>
                <a:lnTo>
                  <a:pt x="566451" y="45784"/>
                </a:lnTo>
                <a:lnTo>
                  <a:pt x="523988" y="61738"/>
                </a:lnTo>
                <a:lnTo>
                  <a:pt x="482651" y="79880"/>
                </a:lnTo>
                <a:lnTo>
                  <a:pt x="442509" y="100141"/>
                </a:lnTo>
                <a:lnTo>
                  <a:pt x="403633" y="122447"/>
                </a:lnTo>
                <a:lnTo>
                  <a:pt x="366095" y="146730"/>
                </a:lnTo>
                <a:lnTo>
                  <a:pt x="329965" y="172917"/>
                </a:lnTo>
                <a:lnTo>
                  <a:pt x="295315" y="200938"/>
                </a:lnTo>
                <a:lnTo>
                  <a:pt x="262215" y="230722"/>
                </a:lnTo>
                <a:lnTo>
                  <a:pt x="230736" y="262197"/>
                </a:lnTo>
                <a:lnTo>
                  <a:pt x="200949" y="295294"/>
                </a:lnTo>
                <a:lnTo>
                  <a:pt x="172926" y="329940"/>
                </a:lnTo>
                <a:lnTo>
                  <a:pt x="146737" y="366065"/>
                </a:lnTo>
                <a:lnTo>
                  <a:pt x="122453" y="403597"/>
                </a:lnTo>
                <a:lnTo>
                  <a:pt x="100144" y="442467"/>
                </a:lnTo>
                <a:lnTo>
                  <a:pt x="79883" y="482603"/>
                </a:lnTo>
                <a:lnTo>
                  <a:pt x="61740" y="523933"/>
                </a:lnTo>
                <a:lnTo>
                  <a:pt x="45785" y="566387"/>
                </a:lnTo>
                <a:lnTo>
                  <a:pt x="32091" y="609894"/>
                </a:lnTo>
                <a:lnTo>
                  <a:pt x="20727" y="654384"/>
                </a:lnTo>
                <a:lnTo>
                  <a:pt x="11765" y="699784"/>
                </a:lnTo>
                <a:lnTo>
                  <a:pt x="5276" y="746024"/>
                </a:lnTo>
                <a:lnTo>
                  <a:pt x="1330" y="793033"/>
                </a:lnTo>
                <a:lnTo>
                  <a:pt x="0" y="840740"/>
                </a:lnTo>
                <a:lnTo>
                  <a:pt x="0" y="1686306"/>
                </a:lnTo>
                <a:lnTo>
                  <a:pt x="840866" y="1686306"/>
                </a:lnTo>
                <a:lnTo>
                  <a:pt x="888586" y="1684975"/>
                </a:lnTo>
                <a:lnTo>
                  <a:pt x="935607" y="1681029"/>
                </a:lnTo>
                <a:lnTo>
                  <a:pt x="981858" y="1674540"/>
                </a:lnTo>
                <a:lnTo>
                  <a:pt x="1027268" y="1665578"/>
                </a:lnTo>
                <a:lnTo>
                  <a:pt x="1071767" y="1654215"/>
                </a:lnTo>
                <a:lnTo>
                  <a:pt x="1115282" y="1640521"/>
                </a:lnTo>
                <a:lnTo>
                  <a:pt x="1157745" y="1624567"/>
                </a:lnTo>
                <a:lnTo>
                  <a:pt x="1199082" y="1606425"/>
                </a:lnTo>
                <a:lnTo>
                  <a:pt x="1239224" y="1586164"/>
                </a:lnTo>
                <a:lnTo>
                  <a:pt x="1278100" y="1563858"/>
                </a:lnTo>
                <a:lnTo>
                  <a:pt x="1315638" y="1539575"/>
                </a:lnTo>
                <a:lnTo>
                  <a:pt x="1351768" y="1513388"/>
                </a:lnTo>
                <a:lnTo>
                  <a:pt x="1386418" y="1485367"/>
                </a:lnTo>
                <a:lnTo>
                  <a:pt x="1419518" y="1455583"/>
                </a:lnTo>
                <a:lnTo>
                  <a:pt x="1450997" y="1424108"/>
                </a:lnTo>
                <a:lnTo>
                  <a:pt x="1480784" y="1391011"/>
                </a:lnTo>
                <a:lnTo>
                  <a:pt x="1508807" y="1356365"/>
                </a:lnTo>
                <a:lnTo>
                  <a:pt x="1534996" y="1320240"/>
                </a:lnTo>
                <a:lnTo>
                  <a:pt x="1559280" y="1282708"/>
                </a:lnTo>
                <a:lnTo>
                  <a:pt x="1581589" y="1243838"/>
                </a:lnTo>
                <a:lnTo>
                  <a:pt x="1601850" y="1203702"/>
                </a:lnTo>
                <a:lnTo>
                  <a:pt x="1619993" y="1162372"/>
                </a:lnTo>
                <a:lnTo>
                  <a:pt x="1635948" y="1119918"/>
                </a:lnTo>
                <a:lnTo>
                  <a:pt x="1649642" y="1076411"/>
                </a:lnTo>
                <a:lnTo>
                  <a:pt x="1661006" y="1031921"/>
                </a:lnTo>
                <a:lnTo>
                  <a:pt x="1669968" y="986521"/>
                </a:lnTo>
                <a:lnTo>
                  <a:pt x="1676457" y="940281"/>
                </a:lnTo>
                <a:lnTo>
                  <a:pt x="1680403" y="893272"/>
                </a:lnTo>
                <a:lnTo>
                  <a:pt x="1681733" y="845566"/>
                </a:lnTo>
                <a:lnTo>
                  <a:pt x="1681733" y="0"/>
                </a:lnTo>
                <a:close/>
              </a:path>
            </a:pathLst>
          </a:custGeom>
          <a:solidFill>
            <a:srgbClr val="887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02705" y="3881120"/>
            <a:ext cx="13354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Hig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Cl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ck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972" y="3709415"/>
            <a:ext cx="3505200" cy="199339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8</a:t>
            </a:fld>
            <a:endParaRPr spc="-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01" y="129540"/>
            <a:ext cx="83794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Sit</a:t>
            </a:r>
            <a:r>
              <a:rPr spc="-290" dirty="0"/>
              <a:t>e</a:t>
            </a:r>
            <a:r>
              <a:rPr spc="-270" dirty="0"/>
              <a:t> </a:t>
            </a:r>
            <a:r>
              <a:rPr spc="-170" dirty="0"/>
              <a:t>Structur</a:t>
            </a:r>
            <a:r>
              <a:rPr spc="-195" dirty="0"/>
              <a:t>e</a:t>
            </a:r>
            <a:r>
              <a:rPr spc="-265" dirty="0"/>
              <a:t> </a:t>
            </a:r>
            <a:r>
              <a:rPr spc="140" dirty="0"/>
              <a:t>an</a:t>
            </a:r>
            <a:r>
              <a:rPr spc="145" dirty="0"/>
              <a:t>d</a:t>
            </a:r>
            <a:r>
              <a:rPr spc="-270" dirty="0"/>
              <a:t> </a:t>
            </a:r>
            <a:r>
              <a:rPr spc="-65" dirty="0"/>
              <a:t>Website</a:t>
            </a:r>
            <a:r>
              <a:rPr spc="-270" dirty="0"/>
              <a:t> </a:t>
            </a:r>
            <a:r>
              <a:rPr spc="45" dirty="0"/>
              <a:t>Na</a:t>
            </a:r>
            <a:r>
              <a:rPr spc="50" dirty="0"/>
              <a:t>v</a:t>
            </a:r>
            <a:r>
              <a:rPr spc="-30" dirty="0"/>
              <a:t>igation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48255" y="1001141"/>
            <a:ext cx="6809740" cy="4982210"/>
            <a:chOff x="2048255" y="1001141"/>
            <a:chExt cx="6809740" cy="4982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8255" y="4103370"/>
              <a:ext cx="4770882" cy="18798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6494" y="1013841"/>
              <a:ext cx="6408420" cy="1193800"/>
            </a:xfrm>
            <a:custGeom>
              <a:avLst/>
              <a:gdLst/>
              <a:ahLst/>
              <a:cxnLst/>
              <a:rect l="l" t="t" r="r" b="b"/>
              <a:pathLst>
                <a:path w="6408420" h="1193800">
                  <a:moveTo>
                    <a:pt x="5811774" y="0"/>
                  </a:moveTo>
                  <a:lnTo>
                    <a:pt x="5811774" y="149098"/>
                  </a:lnTo>
                  <a:lnTo>
                    <a:pt x="0" y="149098"/>
                  </a:lnTo>
                  <a:lnTo>
                    <a:pt x="0" y="1044194"/>
                  </a:lnTo>
                  <a:lnTo>
                    <a:pt x="5811774" y="1044194"/>
                  </a:lnTo>
                  <a:lnTo>
                    <a:pt x="5811774" y="1193292"/>
                  </a:lnTo>
                  <a:lnTo>
                    <a:pt x="6408420" y="596646"/>
                  </a:lnTo>
                  <a:lnTo>
                    <a:pt x="5811774" y="0"/>
                  </a:lnTo>
                  <a:close/>
                </a:path>
              </a:pathLst>
            </a:custGeom>
            <a:solidFill>
              <a:srgbClr val="EBCCEB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36494" y="1013841"/>
              <a:ext cx="6408420" cy="1193800"/>
            </a:xfrm>
            <a:custGeom>
              <a:avLst/>
              <a:gdLst/>
              <a:ahLst/>
              <a:cxnLst/>
              <a:rect l="l" t="t" r="r" b="b"/>
              <a:pathLst>
                <a:path w="6408420" h="1193800">
                  <a:moveTo>
                    <a:pt x="0" y="149098"/>
                  </a:moveTo>
                  <a:lnTo>
                    <a:pt x="5811774" y="149098"/>
                  </a:lnTo>
                  <a:lnTo>
                    <a:pt x="5811774" y="0"/>
                  </a:lnTo>
                  <a:lnTo>
                    <a:pt x="6408420" y="596646"/>
                  </a:lnTo>
                  <a:lnTo>
                    <a:pt x="5811774" y="1193292"/>
                  </a:lnTo>
                  <a:lnTo>
                    <a:pt x="5811774" y="1044194"/>
                  </a:lnTo>
                  <a:lnTo>
                    <a:pt x="0" y="1044194"/>
                  </a:lnTo>
                  <a:lnTo>
                    <a:pt x="0" y="149098"/>
                  </a:lnTo>
                  <a:close/>
                </a:path>
              </a:pathLst>
            </a:custGeom>
            <a:ln w="25146">
              <a:solidFill>
                <a:srgbClr val="EBCC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34082" y="1155699"/>
            <a:ext cx="579628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spc="-265" dirty="0">
                <a:latin typeface="Verdana"/>
                <a:cs typeface="Verdana"/>
              </a:rPr>
              <a:t>Is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process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determining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hierarchy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information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on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Website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spc="-50" dirty="0">
                <a:latin typeface="Verdana"/>
                <a:cs typeface="Verdana"/>
              </a:rPr>
              <a:t>Influence</a:t>
            </a:r>
            <a:r>
              <a:rPr sz="1600" spc="-45" dirty="0">
                <a:latin typeface="Verdana"/>
                <a:cs typeface="Verdana"/>
              </a:rPr>
              <a:t>s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how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95" dirty="0">
                <a:latin typeface="Verdana"/>
                <a:cs typeface="Verdana"/>
              </a:rPr>
              <a:t>page</a:t>
            </a:r>
            <a:r>
              <a:rPr sz="1600" spc="-145" dirty="0">
                <a:latin typeface="Verdana"/>
                <a:cs typeface="Verdana"/>
              </a:rPr>
              <a:t> </a:t>
            </a:r>
            <a:r>
              <a:rPr sz="1600" spc="-95" dirty="0">
                <a:latin typeface="Verdana"/>
                <a:cs typeface="Verdana"/>
              </a:rPr>
              <a:t>ranks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55" dirty="0">
                <a:latin typeface="Verdana"/>
                <a:cs typeface="Verdana"/>
              </a:rPr>
              <a:t>i</a:t>
            </a:r>
            <a:r>
              <a:rPr sz="1600" spc="-110" dirty="0">
                <a:latin typeface="Verdana"/>
                <a:cs typeface="Verdana"/>
              </a:rPr>
              <a:t>n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searc</a:t>
            </a:r>
            <a:r>
              <a:rPr sz="1600" spc="-5" dirty="0">
                <a:latin typeface="Verdana"/>
                <a:cs typeface="Verdana"/>
              </a:rPr>
              <a:t>h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results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2175" y="1242694"/>
            <a:ext cx="1557020" cy="735965"/>
            <a:chOff x="892175" y="1242694"/>
            <a:chExt cx="1557020" cy="735965"/>
          </a:xfrm>
        </p:grpSpPr>
        <p:sp>
          <p:nvSpPr>
            <p:cNvPr id="9" name="object 9"/>
            <p:cNvSpPr/>
            <p:nvPr/>
          </p:nvSpPr>
          <p:spPr>
            <a:xfrm>
              <a:off x="904875" y="1255394"/>
              <a:ext cx="1531620" cy="710565"/>
            </a:xfrm>
            <a:custGeom>
              <a:avLst/>
              <a:gdLst/>
              <a:ahLst/>
              <a:cxnLst/>
              <a:rect l="l" t="t" r="r" b="b"/>
              <a:pathLst>
                <a:path w="1531620" h="710564">
                  <a:moveTo>
                    <a:pt x="1413256" y="0"/>
                  </a:moveTo>
                  <a:lnTo>
                    <a:pt x="118364" y="0"/>
                  </a:lnTo>
                  <a:lnTo>
                    <a:pt x="72292" y="9296"/>
                  </a:lnTo>
                  <a:lnTo>
                    <a:pt x="34669" y="34655"/>
                  </a:lnTo>
                  <a:lnTo>
                    <a:pt x="9302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302" y="637907"/>
                  </a:lnTo>
                  <a:lnTo>
                    <a:pt x="34669" y="675528"/>
                  </a:lnTo>
                  <a:lnTo>
                    <a:pt x="72292" y="700887"/>
                  </a:lnTo>
                  <a:lnTo>
                    <a:pt x="118364" y="710183"/>
                  </a:lnTo>
                  <a:lnTo>
                    <a:pt x="1413256" y="710183"/>
                  </a:lnTo>
                  <a:lnTo>
                    <a:pt x="1459343" y="700887"/>
                  </a:lnTo>
                  <a:lnTo>
                    <a:pt x="1496964" y="675528"/>
                  </a:lnTo>
                  <a:lnTo>
                    <a:pt x="1522323" y="637907"/>
                  </a:lnTo>
                  <a:lnTo>
                    <a:pt x="1531620" y="591819"/>
                  </a:lnTo>
                  <a:lnTo>
                    <a:pt x="1531620" y="118363"/>
                  </a:lnTo>
                  <a:lnTo>
                    <a:pt x="1522323" y="72276"/>
                  </a:lnTo>
                  <a:lnTo>
                    <a:pt x="1496964" y="34655"/>
                  </a:lnTo>
                  <a:lnTo>
                    <a:pt x="1459343" y="9296"/>
                  </a:lnTo>
                  <a:lnTo>
                    <a:pt x="1413256" y="0"/>
                  </a:lnTo>
                  <a:close/>
                </a:path>
              </a:pathLst>
            </a:custGeom>
            <a:solidFill>
              <a:srgbClr val="C72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4875" y="1255394"/>
              <a:ext cx="1531620" cy="710565"/>
            </a:xfrm>
            <a:custGeom>
              <a:avLst/>
              <a:gdLst/>
              <a:ahLst/>
              <a:cxnLst/>
              <a:rect l="l" t="t" r="r" b="b"/>
              <a:pathLst>
                <a:path w="1531620" h="710564">
                  <a:moveTo>
                    <a:pt x="0" y="118363"/>
                  </a:moveTo>
                  <a:lnTo>
                    <a:pt x="9302" y="72276"/>
                  </a:lnTo>
                  <a:lnTo>
                    <a:pt x="34669" y="34655"/>
                  </a:lnTo>
                  <a:lnTo>
                    <a:pt x="72292" y="9296"/>
                  </a:lnTo>
                  <a:lnTo>
                    <a:pt x="118364" y="0"/>
                  </a:lnTo>
                  <a:lnTo>
                    <a:pt x="1413256" y="0"/>
                  </a:lnTo>
                  <a:lnTo>
                    <a:pt x="1459343" y="9296"/>
                  </a:lnTo>
                  <a:lnTo>
                    <a:pt x="1496964" y="34655"/>
                  </a:lnTo>
                  <a:lnTo>
                    <a:pt x="1522323" y="72276"/>
                  </a:lnTo>
                  <a:lnTo>
                    <a:pt x="1531620" y="118363"/>
                  </a:lnTo>
                  <a:lnTo>
                    <a:pt x="1531620" y="591819"/>
                  </a:lnTo>
                  <a:lnTo>
                    <a:pt x="1522323" y="637907"/>
                  </a:lnTo>
                  <a:lnTo>
                    <a:pt x="1496964" y="675528"/>
                  </a:lnTo>
                  <a:lnTo>
                    <a:pt x="1459343" y="700887"/>
                  </a:lnTo>
                  <a:lnTo>
                    <a:pt x="1413256" y="710183"/>
                  </a:lnTo>
                  <a:lnTo>
                    <a:pt x="118364" y="710183"/>
                  </a:lnTo>
                  <a:lnTo>
                    <a:pt x="72292" y="700887"/>
                  </a:lnTo>
                  <a:lnTo>
                    <a:pt x="34669" y="675528"/>
                  </a:lnTo>
                  <a:lnTo>
                    <a:pt x="9302" y="637907"/>
                  </a:lnTo>
                  <a:lnTo>
                    <a:pt x="0" y="591819"/>
                  </a:lnTo>
                  <a:lnTo>
                    <a:pt x="0" y="1183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7297" y="1458213"/>
            <a:ext cx="12738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Sit</a:t>
            </a:r>
            <a:r>
              <a:rPr sz="1600" spc="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uctu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55798" y="2488564"/>
            <a:ext cx="6370955" cy="1196340"/>
            <a:chOff x="2455798" y="2488564"/>
            <a:chExt cx="6370955" cy="1196340"/>
          </a:xfrm>
        </p:grpSpPr>
        <p:sp>
          <p:nvSpPr>
            <p:cNvPr id="13" name="object 13"/>
            <p:cNvSpPr/>
            <p:nvPr/>
          </p:nvSpPr>
          <p:spPr>
            <a:xfrm>
              <a:off x="2468498" y="2501264"/>
              <a:ext cx="6345555" cy="1170940"/>
            </a:xfrm>
            <a:custGeom>
              <a:avLst/>
              <a:gdLst/>
              <a:ahLst/>
              <a:cxnLst/>
              <a:rect l="l" t="t" r="r" b="b"/>
              <a:pathLst>
                <a:path w="6345555" h="1170939">
                  <a:moveTo>
                    <a:pt x="5759958" y="0"/>
                  </a:moveTo>
                  <a:lnTo>
                    <a:pt x="5759958" y="146303"/>
                  </a:lnTo>
                  <a:lnTo>
                    <a:pt x="0" y="146303"/>
                  </a:lnTo>
                  <a:lnTo>
                    <a:pt x="0" y="1024127"/>
                  </a:lnTo>
                  <a:lnTo>
                    <a:pt x="5759958" y="1024127"/>
                  </a:lnTo>
                  <a:lnTo>
                    <a:pt x="5759958" y="1170431"/>
                  </a:lnTo>
                  <a:lnTo>
                    <a:pt x="6345174" y="585215"/>
                  </a:lnTo>
                  <a:lnTo>
                    <a:pt x="5759958" y="0"/>
                  </a:lnTo>
                  <a:close/>
                </a:path>
              </a:pathLst>
            </a:custGeom>
            <a:solidFill>
              <a:srgbClr val="CEDEEF">
                <a:alpha val="8941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8498" y="2501264"/>
              <a:ext cx="6345555" cy="1170940"/>
            </a:xfrm>
            <a:custGeom>
              <a:avLst/>
              <a:gdLst/>
              <a:ahLst/>
              <a:cxnLst/>
              <a:rect l="l" t="t" r="r" b="b"/>
              <a:pathLst>
                <a:path w="6345555" h="1170939">
                  <a:moveTo>
                    <a:pt x="0" y="146303"/>
                  </a:moveTo>
                  <a:lnTo>
                    <a:pt x="5759958" y="146303"/>
                  </a:lnTo>
                  <a:lnTo>
                    <a:pt x="5759958" y="0"/>
                  </a:lnTo>
                  <a:lnTo>
                    <a:pt x="6345174" y="585215"/>
                  </a:lnTo>
                  <a:lnTo>
                    <a:pt x="5759958" y="1170431"/>
                  </a:lnTo>
                  <a:lnTo>
                    <a:pt x="5759958" y="1024127"/>
                  </a:lnTo>
                  <a:lnTo>
                    <a:pt x="0" y="1024127"/>
                  </a:lnTo>
                  <a:lnTo>
                    <a:pt x="0" y="146303"/>
                  </a:lnTo>
                  <a:close/>
                </a:path>
              </a:pathLst>
            </a:custGeom>
            <a:ln w="25146">
              <a:solidFill>
                <a:srgbClr val="CEDE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65577" y="2640075"/>
            <a:ext cx="5805170" cy="782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spc="-265" dirty="0">
                <a:latin typeface="Verdana"/>
                <a:cs typeface="Verdana"/>
              </a:rPr>
              <a:t>Is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process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directing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traffic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to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appropriate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90" dirty="0">
                <a:latin typeface="Verdana"/>
                <a:cs typeface="Verdana"/>
              </a:rPr>
              <a:t>page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20" dirty="0">
                <a:latin typeface="Verdana"/>
                <a:cs typeface="Verdana"/>
              </a:rPr>
              <a:t>on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130" dirty="0">
                <a:latin typeface="Verdana"/>
                <a:cs typeface="Verdana"/>
              </a:rPr>
              <a:t>a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Website</a:t>
            </a:r>
            <a:endParaRPr sz="1600">
              <a:latin typeface="Verdana"/>
              <a:cs typeface="Verdana"/>
            </a:endParaRPr>
          </a:p>
          <a:p>
            <a:pPr marL="184150" indent="-171450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spc="-55" dirty="0">
                <a:latin typeface="Verdana"/>
                <a:cs typeface="Verdana"/>
              </a:rPr>
              <a:t>Optimizes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35" dirty="0">
                <a:latin typeface="Verdana"/>
                <a:cs typeface="Verdana"/>
              </a:rPr>
              <a:t>accessibility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the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114" dirty="0">
                <a:latin typeface="Verdana"/>
                <a:cs typeface="Verdana"/>
              </a:rPr>
              <a:t>site's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15" dirty="0">
                <a:latin typeface="Verdana"/>
                <a:cs typeface="Verdana"/>
              </a:rPr>
              <a:t>content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3544" y="2718816"/>
            <a:ext cx="1557655" cy="735330"/>
            <a:chOff x="923544" y="2718816"/>
            <a:chExt cx="1557655" cy="735330"/>
          </a:xfrm>
        </p:grpSpPr>
        <p:sp>
          <p:nvSpPr>
            <p:cNvPr id="17" name="object 17"/>
            <p:cNvSpPr/>
            <p:nvPr/>
          </p:nvSpPr>
          <p:spPr>
            <a:xfrm>
              <a:off x="936117" y="2731389"/>
              <a:ext cx="1532890" cy="710565"/>
            </a:xfrm>
            <a:custGeom>
              <a:avLst/>
              <a:gdLst/>
              <a:ahLst/>
              <a:cxnLst/>
              <a:rect l="l" t="t" r="r" b="b"/>
              <a:pathLst>
                <a:path w="1532889" h="710564">
                  <a:moveTo>
                    <a:pt x="1414018" y="0"/>
                  </a:moveTo>
                  <a:lnTo>
                    <a:pt x="118364" y="0"/>
                  </a:lnTo>
                  <a:lnTo>
                    <a:pt x="72292" y="9296"/>
                  </a:lnTo>
                  <a:lnTo>
                    <a:pt x="34669" y="34655"/>
                  </a:lnTo>
                  <a:lnTo>
                    <a:pt x="9302" y="72276"/>
                  </a:lnTo>
                  <a:lnTo>
                    <a:pt x="0" y="118363"/>
                  </a:lnTo>
                  <a:lnTo>
                    <a:pt x="0" y="591819"/>
                  </a:lnTo>
                  <a:lnTo>
                    <a:pt x="9302" y="637907"/>
                  </a:lnTo>
                  <a:lnTo>
                    <a:pt x="34669" y="675528"/>
                  </a:lnTo>
                  <a:lnTo>
                    <a:pt x="72292" y="700887"/>
                  </a:lnTo>
                  <a:lnTo>
                    <a:pt x="118364" y="710183"/>
                  </a:lnTo>
                  <a:lnTo>
                    <a:pt x="1414018" y="710183"/>
                  </a:lnTo>
                  <a:lnTo>
                    <a:pt x="1460105" y="700887"/>
                  </a:lnTo>
                  <a:lnTo>
                    <a:pt x="1497726" y="675528"/>
                  </a:lnTo>
                  <a:lnTo>
                    <a:pt x="1523085" y="637907"/>
                  </a:lnTo>
                  <a:lnTo>
                    <a:pt x="1532382" y="591819"/>
                  </a:lnTo>
                  <a:lnTo>
                    <a:pt x="1532382" y="118363"/>
                  </a:lnTo>
                  <a:lnTo>
                    <a:pt x="1523085" y="72276"/>
                  </a:lnTo>
                  <a:lnTo>
                    <a:pt x="1497726" y="34655"/>
                  </a:lnTo>
                  <a:lnTo>
                    <a:pt x="1460105" y="9296"/>
                  </a:lnTo>
                  <a:lnTo>
                    <a:pt x="1414018" y="0"/>
                  </a:lnTo>
                  <a:close/>
                </a:path>
              </a:pathLst>
            </a:custGeom>
            <a:solidFill>
              <a:srgbClr val="4AA4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36117" y="2731389"/>
              <a:ext cx="1532890" cy="710565"/>
            </a:xfrm>
            <a:custGeom>
              <a:avLst/>
              <a:gdLst/>
              <a:ahLst/>
              <a:cxnLst/>
              <a:rect l="l" t="t" r="r" b="b"/>
              <a:pathLst>
                <a:path w="1532889" h="710564">
                  <a:moveTo>
                    <a:pt x="0" y="118363"/>
                  </a:moveTo>
                  <a:lnTo>
                    <a:pt x="9302" y="72276"/>
                  </a:lnTo>
                  <a:lnTo>
                    <a:pt x="34669" y="34655"/>
                  </a:lnTo>
                  <a:lnTo>
                    <a:pt x="72292" y="9296"/>
                  </a:lnTo>
                  <a:lnTo>
                    <a:pt x="118364" y="0"/>
                  </a:lnTo>
                  <a:lnTo>
                    <a:pt x="1414018" y="0"/>
                  </a:lnTo>
                  <a:lnTo>
                    <a:pt x="1460105" y="9296"/>
                  </a:lnTo>
                  <a:lnTo>
                    <a:pt x="1497726" y="34655"/>
                  </a:lnTo>
                  <a:lnTo>
                    <a:pt x="1523085" y="72276"/>
                  </a:lnTo>
                  <a:lnTo>
                    <a:pt x="1532382" y="118363"/>
                  </a:lnTo>
                  <a:lnTo>
                    <a:pt x="1532382" y="591819"/>
                  </a:lnTo>
                  <a:lnTo>
                    <a:pt x="1523085" y="637907"/>
                  </a:lnTo>
                  <a:lnTo>
                    <a:pt x="1497726" y="675528"/>
                  </a:lnTo>
                  <a:lnTo>
                    <a:pt x="1460105" y="700887"/>
                  </a:lnTo>
                  <a:lnTo>
                    <a:pt x="1414018" y="710183"/>
                  </a:lnTo>
                  <a:lnTo>
                    <a:pt x="118364" y="710183"/>
                  </a:lnTo>
                  <a:lnTo>
                    <a:pt x="72292" y="700887"/>
                  </a:lnTo>
                  <a:lnTo>
                    <a:pt x="34669" y="675528"/>
                  </a:lnTo>
                  <a:lnTo>
                    <a:pt x="9302" y="637907"/>
                  </a:lnTo>
                  <a:lnTo>
                    <a:pt x="0" y="591819"/>
                  </a:lnTo>
                  <a:lnTo>
                    <a:pt x="0" y="118363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18794" y="2825242"/>
            <a:ext cx="1111250" cy="4883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325"/>
              </a:spcBef>
            </a:pP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Website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Naviga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100" dirty="0"/>
              <a:t>9</a:t>
            </a:fld>
            <a:endParaRPr spc="-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324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Times New Roman</vt:lpstr>
      <vt:lpstr>Verdana</vt:lpstr>
      <vt:lpstr>Office Theme</vt:lpstr>
      <vt:lpstr>Session 3:  On-page  Optimization</vt:lpstr>
      <vt:lpstr>On- page Optimization</vt:lpstr>
      <vt:lpstr>Techniques for On-page Optimization  1-2</vt:lpstr>
      <vt:lpstr>Techniques for On-page Optimization  2-2</vt:lpstr>
      <vt:lpstr>What are Keywords and their</vt:lpstr>
      <vt:lpstr>Keyword Research and its Process 1-2</vt:lpstr>
      <vt:lpstr>Keyword Research and its Process 2-2</vt:lpstr>
      <vt:lpstr>Role of Content in On-page  Optimization</vt:lpstr>
      <vt:lpstr>Site Structure and Website Navigation</vt:lpstr>
      <vt:lpstr>Importance of robots.txt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3:  On-page  Optimization</dc:title>
  <cp:lastModifiedBy>Talha Bin ghous</cp:lastModifiedBy>
  <cp:revision>2</cp:revision>
  <dcterms:created xsi:type="dcterms:W3CDTF">2023-02-14T11:40:16Z</dcterms:created>
  <dcterms:modified xsi:type="dcterms:W3CDTF">2023-02-18T11:42:28Z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2023-02-14T00:00:00Z</vt:filetime>
  </property>
</Properties>
</file>