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3" y="426720"/>
            <a:ext cx="6752843" cy="39547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72617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3333750" cy="250393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50252" y="5510782"/>
            <a:ext cx="1793748" cy="13472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172" y="688340"/>
            <a:ext cx="5622925" cy="309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0022" y="2089657"/>
            <a:ext cx="7734300" cy="254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51733" y="6537066"/>
            <a:ext cx="308292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739" y="6575421"/>
            <a:ext cx="131508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1983" y="6544687"/>
            <a:ext cx="160654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 marR="5080">
              <a:lnSpc>
                <a:spcPts val="7780"/>
              </a:lnSpc>
              <a:spcBef>
                <a:spcPts val="1055"/>
              </a:spcBef>
            </a:pPr>
            <a:r>
              <a:rPr spc="-790" dirty="0"/>
              <a:t>Sessio</a:t>
            </a:r>
            <a:r>
              <a:rPr spc="-935" dirty="0"/>
              <a:t>n</a:t>
            </a:r>
            <a:r>
              <a:rPr spc="-450" dirty="0"/>
              <a:t> </a:t>
            </a:r>
            <a:r>
              <a:rPr spc="-800" dirty="0"/>
              <a:t>4:  </a:t>
            </a:r>
            <a:r>
              <a:rPr spc="-425" dirty="0"/>
              <a:t>Off-page </a:t>
            </a:r>
            <a:r>
              <a:rPr spc="-420" dirty="0"/>
              <a:t> </a:t>
            </a:r>
            <a:r>
              <a:rPr spc="-655" dirty="0"/>
              <a:t>Optimization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51638"/>
            <a:ext cx="5149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0000"/>
                </a:solidFill>
                <a:latin typeface="Verdana"/>
                <a:cs typeface="Verdana"/>
              </a:rPr>
              <a:t>Off</a:t>
            </a:r>
            <a:r>
              <a:rPr sz="3600" b="0" spc="-440" dirty="0">
                <a:solidFill>
                  <a:srgbClr val="000000"/>
                </a:solidFill>
                <a:latin typeface="Verdana"/>
                <a:cs typeface="Verdana"/>
              </a:rPr>
              <a:t>-</a:t>
            </a:r>
            <a:r>
              <a:rPr sz="3600" b="0" spc="-2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215" dirty="0">
                <a:solidFill>
                  <a:srgbClr val="000000"/>
                </a:solidFill>
                <a:latin typeface="Verdana"/>
                <a:cs typeface="Verdana"/>
              </a:rPr>
              <a:t>page</a:t>
            </a:r>
            <a:r>
              <a:rPr sz="3600" b="0" spc="-2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75" dirty="0">
                <a:solidFill>
                  <a:srgbClr val="000000"/>
                </a:solidFill>
                <a:latin typeface="Verdana"/>
                <a:cs typeface="Verdana"/>
              </a:rPr>
              <a:t>Optimization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53945" y="1741932"/>
            <a:ext cx="4773930" cy="5116195"/>
            <a:chOff x="1853945" y="1741932"/>
            <a:chExt cx="4773930" cy="5116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9151" y="6329932"/>
              <a:ext cx="3693414" cy="5280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9913" y="4248150"/>
              <a:ext cx="3691890" cy="20772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66518" y="2018919"/>
              <a:ext cx="4749165" cy="450850"/>
            </a:xfrm>
            <a:custGeom>
              <a:avLst/>
              <a:gdLst/>
              <a:ahLst/>
              <a:cxnLst/>
              <a:rect l="l" t="t" r="r" b="b"/>
              <a:pathLst>
                <a:path w="4749165" h="450850">
                  <a:moveTo>
                    <a:pt x="4748783" y="0"/>
                  </a:moveTo>
                  <a:lnTo>
                    <a:pt x="0" y="0"/>
                  </a:lnTo>
                  <a:lnTo>
                    <a:pt x="0" y="450341"/>
                  </a:lnTo>
                  <a:lnTo>
                    <a:pt x="4748783" y="450341"/>
                  </a:lnTo>
                  <a:lnTo>
                    <a:pt x="4748783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66518" y="2018919"/>
              <a:ext cx="4749165" cy="450850"/>
            </a:xfrm>
            <a:custGeom>
              <a:avLst/>
              <a:gdLst/>
              <a:ahLst/>
              <a:cxnLst/>
              <a:rect l="l" t="t" r="r" b="b"/>
              <a:pathLst>
                <a:path w="4749165" h="450850">
                  <a:moveTo>
                    <a:pt x="0" y="450341"/>
                  </a:moveTo>
                  <a:lnTo>
                    <a:pt x="4748783" y="450341"/>
                  </a:lnTo>
                  <a:lnTo>
                    <a:pt x="4748783" y="0"/>
                  </a:lnTo>
                  <a:lnTo>
                    <a:pt x="0" y="0"/>
                  </a:lnTo>
                  <a:lnTo>
                    <a:pt x="0" y="450341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04262" y="1754505"/>
              <a:ext cx="3324225" cy="528320"/>
            </a:xfrm>
            <a:custGeom>
              <a:avLst/>
              <a:gdLst/>
              <a:ahLst/>
              <a:cxnLst/>
              <a:rect l="l" t="t" r="r" b="b"/>
              <a:pathLst>
                <a:path w="3324225" h="528319">
                  <a:moveTo>
                    <a:pt x="3235833" y="0"/>
                  </a:moveTo>
                  <a:lnTo>
                    <a:pt x="88011" y="0"/>
                  </a:lnTo>
                  <a:lnTo>
                    <a:pt x="53738" y="6911"/>
                  </a:lnTo>
                  <a:lnTo>
                    <a:pt x="25765" y="25765"/>
                  </a:lnTo>
                  <a:lnTo>
                    <a:pt x="6911" y="53738"/>
                  </a:lnTo>
                  <a:lnTo>
                    <a:pt x="0" y="88011"/>
                  </a:lnTo>
                  <a:lnTo>
                    <a:pt x="0" y="440055"/>
                  </a:lnTo>
                  <a:lnTo>
                    <a:pt x="6911" y="474327"/>
                  </a:lnTo>
                  <a:lnTo>
                    <a:pt x="25765" y="502300"/>
                  </a:lnTo>
                  <a:lnTo>
                    <a:pt x="53738" y="521154"/>
                  </a:lnTo>
                  <a:lnTo>
                    <a:pt x="88011" y="528066"/>
                  </a:lnTo>
                  <a:lnTo>
                    <a:pt x="3235833" y="528066"/>
                  </a:lnTo>
                  <a:lnTo>
                    <a:pt x="3270105" y="521154"/>
                  </a:lnTo>
                  <a:lnTo>
                    <a:pt x="3298078" y="502300"/>
                  </a:lnTo>
                  <a:lnTo>
                    <a:pt x="3316932" y="474327"/>
                  </a:lnTo>
                  <a:lnTo>
                    <a:pt x="3323844" y="440055"/>
                  </a:lnTo>
                  <a:lnTo>
                    <a:pt x="3323844" y="88011"/>
                  </a:lnTo>
                  <a:lnTo>
                    <a:pt x="3316932" y="53738"/>
                  </a:lnTo>
                  <a:lnTo>
                    <a:pt x="3298078" y="25765"/>
                  </a:lnTo>
                  <a:lnTo>
                    <a:pt x="3270105" y="6911"/>
                  </a:lnTo>
                  <a:lnTo>
                    <a:pt x="32358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04262" y="1754505"/>
              <a:ext cx="3324225" cy="528320"/>
            </a:xfrm>
            <a:custGeom>
              <a:avLst/>
              <a:gdLst/>
              <a:ahLst/>
              <a:cxnLst/>
              <a:rect l="l" t="t" r="r" b="b"/>
              <a:pathLst>
                <a:path w="3324225" h="528319">
                  <a:moveTo>
                    <a:pt x="0" y="88011"/>
                  </a:moveTo>
                  <a:lnTo>
                    <a:pt x="6911" y="53738"/>
                  </a:lnTo>
                  <a:lnTo>
                    <a:pt x="25765" y="25765"/>
                  </a:lnTo>
                  <a:lnTo>
                    <a:pt x="53738" y="6911"/>
                  </a:lnTo>
                  <a:lnTo>
                    <a:pt x="88011" y="0"/>
                  </a:lnTo>
                  <a:lnTo>
                    <a:pt x="3235833" y="0"/>
                  </a:lnTo>
                  <a:lnTo>
                    <a:pt x="3270105" y="6911"/>
                  </a:lnTo>
                  <a:lnTo>
                    <a:pt x="3298078" y="25765"/>
                  </a:lnTo>
                  <a:lnTo>
                    <a:pt x="3316932" y="53738"/>
                  </a:lnTo>
                  <a:lnTo>
                    <a:pt x="3323844" y="88011"/>
                  </a:lnTo>
                  <a:lnTo>
                    <a:pt x="3323844" y="440055"/>
                  </a:lnTo>
                  <a:lnTo>
                    <a:pt x="3316932" y="474327"/>
                  </a:lnTo>
                  <a:lnTo>
                    <a:pt x="3298078" y="502300"/>
                  </a:lnTo>
                  <a:lnTo>
                    <a:pt x="3270105" y="521154"/>
                  </a:lnTo>
                  <a:lnTo>
                    <a:pt x="3235833" y="528066"/>
                  </a:lnTo>
                  <a:lnTo>
                    <a:pt x="88011" y="528066"/>
                  </a:lnTo>
                  <a:lnTo>
                    <a:pt x="53738" y="521154"/>
                  </a:lnTo>
                  <a:lnTo>
                    <a:pt x="25765" y="502300"/>
                  </a:lnTo>
                  <a:lnTo>
                    <a:pt x="6911" y="474327"/>
                  </a:lnTo>
                  <a:lnTo>
                    <a:pt x="0" y="440055"/>
                  </a:lnTo>
                  <a:lnTo>
                    <a:pt x="0" y="88011"/>
                  </a:lnTo>
                  <a:close/>
                </a:path>
              </a:pathLst>
            </a:custGeom>
            <a:ln w="25146">
              <a:solidFill>
                <a:srgbClr val="B329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66518" y="2830449"/>
              <a:ext cx="4749165" cy="450850"/>
            </a:xfrm>
            <a:custGeom>
              <a:avLst/>
              <a:gdLst/>
              <a:ahLst/>
              <a:cxnLst/>
              <a:rect l="l" t="t" r="r" b="b"/>
              <a:pathLst>
                <a:path w="4749165" h="450850">
                  <a:moveTo>
                    <a:pt x="4748783" y="0"/>
                  </a:moveTo>
                  <a:lnTo>
                    <a:pt x="0" y="0"/>
                  </a:lnTo>
                  <a:lnTo>
                    <a:pt x="0" y="450341"/>
                  </a:lnTo>
                  <a:lnTo>
                    <a:pt x="4748783" y="450341"/>
                  </a:lnTo>
                  <a:lnTo>
                    <a:pt x="4748783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66518" y="2830449"/>
              <a:ext cx="4749165" cy="450850"/>
            </a:xfrm>
            <a:custGeom>
              <a:avLst/>
              <a:gdLst/>
              <a:ahLst/>
              <a:cxnLst/>
              <a:rect l="l" t="t" r="r" b="b"/>
              <a:pathLst>
                <a:path w="4749165" h="450850">
                  <a:moveTo>
                    <a:pt x="0" y="450341"/>
                  </a:moveTo>
                  <a:lnTo>
                    <a:pt x="4748783" y="450341"/>
                  </a:lnTo>
                  <a:lnTo>
                    <a:pt x="4748783" y="0"/>
                  </a:lnTo>
                  <a:lnTo>
                    <a:pt x="0" y="0"/>
                  </a:lnTo>
                  <a:lnTo>
                    <a:pt x="0" y="450341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04262" y="2566035"/>
              <a:ext cx="3324225" cy="528320"/>
            </a:xfrm>
            <a:custGeom>
              <a:avLst/>
              <a:gdLst/>
              <a:ahLst/>
              <a:cxnLst/>
              <a:rect l="l" t="t" r="r" b="b"/>
              <a:pathLst>
                <a:path w="3324225" h="528319">
                  <a:moveTo>
                    <a:pt x="3235833" y="0"/>
                  </a:moveTo>
                  <a:lnTo>
                    <a:pt x="88011" y="0"/>
                  </a:lnTo>
                  <a:lnTo>
                    <a:pt x="53738" y="6911"/>
                  </a:lnTo>
                  <a:lnTo>
                    <a:pt x="25765" y="25765"/>
                  </a:lnTo>
                  <a:lnTo>
                    <a:pt x="6911" y="53738"/>
                  </a:lnTo>
                  <a:lnTo>
                    <a:pt x="0" y="88011"/>
                  </a:lnTo>
                  <a:lnTo>
                    <a:pt x="0" y="440055"/>
                  </a:lnTo>
                  <a:lnTo>
                    <a:pt x="6911" y="474327"/>
                  </a:lnTo>
                  <a:lnTo>
                    <a:pt x="25765" y="502300"/>
                  </a:lnTo>
                  <a:lnTo>
                    <a:pt x="53738" y="521154"/>
                  </a:lnTo>
                  <a:lnTo>
                    <a:pt x="88011" y="528066"/>
                  </a:lnTo>
                  <a:lnTo>
                    <a:pt x="3235833" y="528066"/>
                  </a:lnTo>
                  <a:lnTo>
                    <a:pt x="3270105" y="521154"/>
                  </a:lnTo>
                  <a:lnTo>
                    <a:pt x="3298078" y="502300"/>
                  </a:lnTo>
                  <a:lnTo>
                    <a:pt x="3316932" y="474327"/>
                  </a:lnTo>
                  <a:lnTo>
                    <a:pt x="3323844" y="440055"/>
                  </a:lnTo>
                  <a:lnTo>
                    <a:pt x="3323844" y="88011"/>
                  </a:lnTo>
                  <a:lnTo>
                    <a:pt x="3316932" y="53738"/>
                  </a:lnTo>
                  <a:lnTo>
                    <a:pt x="3298078" y="25765"/>
                  </a:lnTo>
                  <a:lnTo>
                    <a:pt x="3270105" y="6911"/>
                  </a:lnTo>
                  <a:lnTo>
                    <a:pt x="32358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04262" y="2566035"/>
              <a:ext cx="3324225" cy="528320"/>
            </a:xfrm>
            <a:custGeom>
              <a:avLst/>
              <a:gdLst/>
              <a:ahLst/>
              <a:cxnLst/>
              <a:rect l="l" t="t" r="r" b="b"/>
              <a:pathLst>
                <a:path w="3324225" h="528319">
                  <a:moveTo>
                    <a:pt x="0" y="88011"/>
                  </a:moveTo>
                  <a:lnTo>
                    <a:pt x="6911" y="53738"/>
                  </a:lnTo>
                  <a:lnTo>
                    <a:pt x="25765" y="25765"/>
                  </a:lnTo>
                  <a:lnTo>
                    <a:pt x="53738" y="6911"/>
                  </a:lnTo>
                  <a:lnTo>
                    <a:pt x="88011" y="0"/>
                  </a:lnTo>
                  <a:lnTo>
                    <a:pt x="3235833" y="0"/>
                  </a:lnTo>
                  <a:lnTo>
                    <a:pt x="3270105" y="6911"/>
                  </a:lnTo>
                  <a:lnTo>
                    <a:pt x="3298078" y="25765"/>
                  </a:lnTo>
                  <a:lnTo>
                    <a:pt x="3316932" y="53738"/>
                  </a:lnTo>
                  <a:lnTo>
                    <a:pt x="3323844" y="88011"/>
                  </a:lnTo>
                  <a:lnTo>
                    <a:pt x="3323844" y="440055"/>
                  </a:lnTo>
                  <a:lnTo>
                    <a:pt x="3316932" y="474327"/>
                  </a:lnTo>
                  <a:lnTo>
                    <a:pt x="3298078" y="502300"/>
                  </a:lnTo>
                  <a:lnTo>
                    <a:pt x="3270105" y="521154"/>
                  </a:lnTo>
                  <a:lnTo>
                    <a:pt x="3235833" y="528066"/>
                  </a:lnTo>
                  <a:lnTo>
                    <a:pt x="88011" y="528066"/>
                  </a:lnTo>
                  <a:lnTo>
                    <a:pt x="53738" y="521154"/>
                  </a:lnTo>
                  <a:lnTo>
                    <a:pt x="25765" y="502300"/>
                  </a:lnTo>
                  <a:lnTo>
                    <a:pt x="6911" y="474327"/>
                  </a:lnTo>
                  <a:lnTo>
                    <a:pt x="0" y="440055"/>
                  </a:lnTo>
                  <a:lnTo>
                    <a:pt x="0" y="88011"/>
                  </a:lnTo>
                  <a:close/>
                </a:path>
              </a:pathLst>
            </a:custGeom>
            <a:ln w="25146">
              <a:solidFill>
                <a:srgbClr val="B329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45132" y="1124203"/>
            <a:ext cx="2540000" cy="183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25" dirty="0">
                <a:latin typeface="Verdana"/>
                <a:cs typeface="Verdana"/>
              </a:rPr>
              <a:t>Helps: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Verdana"/>
              <a:cs typeface="Verdana"/>
            </a:endParaRPr>
          </a:p>
          <a:p>
            <a:pPr marL="305435">
              <a:lnSpc>
                <a:spcPct val="100000"/>
              </a:lnSpc>
            </a:pPr>
            <a:r>
              <a:rPr sz="1800" spc="30" dirty="0">
                <a:latin typeface="Verdana"/>
                <a:cs typeface="Verdana"/>
              </a:rPr>
              <a:t>Gai</a:t>
            </a:r>
            <a:r>
              <a:rPr sz="1800" spc="40" dirty="0">
                <a:latin typeface="Verdana"/>
                <a:cs typeface="Verdana"/>
              </a:rPr>
              <a:t>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relevant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traffic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305435">
              <a:lnSpc>
                <a:spcPct val="100000"/>
              </a:lnSpc>
              <a:spcBef>
                <a:spcPts val="1555"/>
              </a:spcBef>
            </a:pPr>
            <a:r>
              <a:rPr sz="1800" spc="-75" dirty="0">
                <a:latin typeface="Verdana"/>
                <a:cs typeface="Verdana"/>
              </a:rPr>
              <a:t>Link-building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853945" y="3403330"/>
          <a:ext cx="4747894" cy="688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B329B7"/>
                      </a:solidFill>
                      <a:prstDash val="solid"/>
                    </a:lnR>
                    <a:lnB w="28575">
                      <a:solidFill>
                        <a:srgbClr val="C72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78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Improv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Website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rank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8100">
                      <a:solidFill>
                        <a:srgbClr val="B329B7"/>
                      </a:solidFill>
                      <a:prstDash val="solid"/>
                    </a:lnL>
                    <a:lnR w="38100">
                      <a:solidFill>
                        <a:srgbClr val="B329B7"/>
                      </a:solidFill>
                      <a:prstDash val="solid"/>
                    </a:lnR>
                    <a:lnB w="28575">
                      <a:solidFill>
                        <a:srgbClr val="C72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329B7"/>
                      </a:solidFill>
                      <a:prstDash val="solid"/>
                    </a:lnL>
                    <a:lnB w="28575">
                      <a:solidFill>
                        <a:srgbClr val="C72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72CCC"/>
                      </a:solidFill>
                      <a:prstDash val="solid"/>
                    </a:lnL>
                    <a:lnR w="38100">
                      <a:solidFill>
                        <a:srgbClr val="B329B7"/>
                      </a:solidFill>
                      <a:prstDash val="solid"/>
                    </a:lnR>
                    <a:lnT w="28575">
                      <a:solidFill>
                        <a:srgbClr val="C72CCC"/>
                      </a:solidFill>
                      <a:prstDash val="solid"/>
                    </a:lnT>
                    <a:solidFill>
                      <a:srgbClr val="EDD1ED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775"/>
                        </a:lnSpc>
                      </a:pPr>
                      <a:r>
                        <a:rPr sz="1800" spc="-195" dirty="0">
                          <a:latin typeface="Verdana"/>
                          <a:cs typeface="Verdana"/>
                        </a:rPr>
                        <a:t>SERPs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8100">
                      <a:solidFill>
                        <a:srgbClr val="B329B7"/>
                      </a:solidFill>
                      <a:prstDash val="solid"/>
                    </a:lnL>
                    <a:lnR w="38100">
                      <a:solidFill>
                        <a:srgbClr val="B329B7"/>
                      </a:solidFill>
                      <a:prstDash val="solid"/>
                    </a:lnR>
                    <a:lnT w="28575">
                      <a:solidFill>
                        <a:srgbClr val="C72CCC"/>
                      </a:solidFill>
                      <a:prstDash val="solid"/>
                    </a:lnT>
                    <a:solidFill>
                      <a:srgbClr val="ED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329B7"/>
                      </a:solidFill>
                      <a:prstDash val="solid"/>
                    </a:lnL>
                    <a:lnR w="28575">
                      <a:solidFill>
                        <a:srgbClr val="C72CCC"/>
                      </a:solidFill>
                      <a:prstDash val="solid"/>
                    </a:lnR>
                    <a:lnT w="28575">
                      <a:solidFill>
                        <a:srgbClr val="C72CCC"/>
                      </a:solidFill>
                      <a:prstDash val="solid"/>
                    </a:lnT>
                    <a:solidFill>
                      <a:srgbClr val="EDD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5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72CCC"/>
                      </a:solidFill>
                      <a:prstDash val="solid"/>
                    </a:lnL>
                    <a:lnR w="28575">
                      <a:solidFill>
                        <a:srgbClr val="C72CCC"/>
                      </a:solidFill>
                      <a:prstDash val="solid"/>
                    </a:lnR>
                    <a:lnB w="28575">
                      <a:solidFill>
                        <a:srgbClr val="C72CCC"/>
                      </a:solidFill>
                      <a:prstDash val="solid"/>
                    </a:lnB>
                    <a:solidFill>
                      <a:srgbClr val="EDD1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104263" y="3377565"/>
            <a:ext cx="3324225" cy="528320"/>
          </a:xfrm>
          <a:custGeom>
            <a:avLst/>
            <a:gdLst/>
            <a:ahLst/>
            <a:cxnLst/>
            <a:rect l="l" t="t" r="r" b="b"/>
            <a:pathLst>
              <a:path w="3324225" h="528320">
                <a:moveTo>
                  <a:pt x="3235833" y="0"/>
                </a:moveTo>
                <a:lnTo>
                  <a:pt x="88011" y="0"/>
                </a:lnTo>
                <a:lnTo>
                  <a:pt x="53738" y="6911"/>
                </a:lnTo>
                <a:lnTo>
                  <a:pt x="25765" y="25765"/>
                </a:lnTo>
                <a:lnTo>
                  <a:pt x="6911" y="53738"/>
                </a:lnTo>
                <a:lnTo>
                  <a:pt x="0" y="88011"/>
                </a:lnTo>
                <a:lnTo>
                  <a:pt x="0" y="440055"/>
                </a:lnTo>
                <a:lnTo>
                  <a:pt x="6911" y="474327"/>
                </a:lnTo>
                <a:lnTo>
                  <a:pt x="25765" y="502300"/>
                </a:lnTo>
                <a:lnTo>
                  <a:pt x="53738" y="521154"/>
                </a:lnTo>
                <a:lnTo>
                  <a:pt x="88011" y="528066"/>
                </a:lnTo>
                <a:lnTo>
                  <a:pt x="3235833" y="528066"/>
                </a:lnTo>
                <a:lnTo>
                  <a:pt x="3270105" y="521154"/>
                </a:lnTo>
                <a:lnTo>
                  <a:pt x="3298078" y="502300"/>
                </a:lnTo>
                <a:lnTo>
                  <a:pt x="3316932" y="474327"/>
                </a:lnTo>
                <a:lnTo>
                  <a:pt x="3323844" y="440055"/>
                </a:lnTo>
                <a:lnTo>
                  <a:pt x="3323844" y="88011"/>
                </a:lnTo>
                <a:lnTo>
                  <a:pt x="3316932" y="53738"/>
                </a:lnTo>
                <a:lnTo>
                  <a:pt x="3298078" y="25765"/>
                </a:lnTo>
                <a:lnTo>
                  <a:pt x="3270105" y="6911"/>
                </a:lnTo>
                <a:lnTo>
                  <a:pt x="32358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2</a:t>
            </a:fld>
            <a:endParaRPr spc="-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51638"/>
            <a:ext cx="2938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95" dirty="0">
                <a:solidFill>
                  <a:srgbClr val="000000"/>
                </a:solidFill>
                <a:latin typeface="Verdana"/>
                <a:cs typeface="Verdana"/>
              </a:rPr>
              <a:t>Types</a:t>
            </a:r>
            <a:r>
              <a:rPr sz="3600" b="0" spc="-2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15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3600" b="0" spc="-2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300" dirty="0">
                <a:solidFill>
                  <a:srgbClr val="000000"/>
                </a:solidFill>
                <a:latin typeface="Verdana"/>
                <a:cs typeface="Verdana"/>
              </a:rPr>
              <a:t>Links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29157" y="1726564"/>
            <a:ext cx="1046480" cy="1483995"/>
            <a:chOff x="1129157" y="1726564"/>
            <a:chExt cx="1046480" cy="1483995"/>
          </a:xfrm>
        </p:grpSpPr>
        <p:sp>
          <p:nvSpPr>
            <p:cNvPr id="4" name="object 4"/>
            <p:cNvSpPr/>
            <p:nvPr/>
          </p:nvSpPr>
          <p:spPr>
            <a:xfrm>
              <a:off x="1141857" y="1739264"/>
              <a:ext cx="1021080" cy="1458595"/>
            </a:xfrm>
            <a:custGeom>
              <a:avLst/>
              <a:gdLst/>
              <a:ahLst/>
              <a:cxnLst/>
              <a:rect l="l" t="t" r="r" b="b"/>
              <a:pathLst>
                <a:path w="1021080" h="1458595">
                  <a:moveTo>
                    <a:pt x="1021080" y="0"/>
                  </a:moveTo>
                  <a:lnTo>
                    <a:pt x="510540" y="510540"/>
                  </a:lnTo>
                  <a:lnTo>
                    <a:pt x="0" y="0"/>
                  </a:lnTo>
                  <a:lnTo>
                    <a:pt x="0" y="947928"/>
                  </a:lnTo>
                  <a:lnTo>
                    <a:pt x="510540" y="1458468"/>
                  </a:lnTo>
                  <a:lnTo>
                    <a:pt x="1021080" y="947928"/>
                  </a:lnTo>
                  <a:lnTo>
                    <a:pt x="1021080" y="0"/>
                  </a:lnTo>
                  <a:close/>
                </a:path>
              </a:pathLst>
            </a:custGeom>
            <a:solidFill>
              <a:srgbClr val="867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1857" y="1739264"/>
              <a:ext cx="1021080" cy="1458595"/>
            </a:xfrm>
            <a:custGeom>
              <a:avLst/>
              <a:gdLst/>
              <a:ahLst/>
              <a:cxnLst/>
              <a:rect l="l" t="t" r="r" b="b"/>
              <a:pathLst>
                <a:path w="1021080" h="1458595">
                  <a:moveTo>
                    <a:pt x="1021080" y="0"/>
                  </a:moveTo>
                  <a:lnTo>
                    <a:pt x="1021080" y="947928"/>
                  </a:lnTo>
                  <a:lnTo>
                    <a:pt x="510540" y="1458468"/>
                  </a:lnTo>
                  <a:lnTo>
                    <a:pt x="0" y="947928"/>
                  </a:lnTo>
                  <a:lnTo>
                    <a:pt x="0" y="0"/>
                  </a:lnTo>
                  <a:lnTo>
                    <a:pt x="510540" y="510540"/>
                  </a:lnTo>
                  <a:lnTo>
                    <a:pt x="1021080" y="0"/>
                  </a:lnTo>
                  <a:close/>
                </a:path>
              </a:pathLst>
            </a:custGeom>
            <a:ln w="25146">
              <a:solidFill>
                <a:srgbClr val="867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3169" y="2211578"/>
            <a:ext cx="838835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marR="5080" indent="-158750">
              <a:lnSpc>
                <a:spcPct val="1178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Natural  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Links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50236" y="1726564"/>
            <a:ext cx="6558280" cy="973455"/>
            <a:chOff x="2150236" y="1726564"/>
            <a:chExt cx="6558280" cy="973455"/>
          </a:xfrm>
        </p:grpSpPr>
        <p:sp>
          <p:nvSpPr>
            <p:cNvPr id="8" name="object 8"/>
            <p:cNvSpPr/>
            <p:nvPr/>
          </p:nvSpPr>
          <p:spPr>
            <a:xfrm>
              <a:off x="2162936" y="1739264"/>
              <a:ext cx="6532880" cy="948055"/>
            </a:xfrm>
            <a:custGeom>
              <a:avLst/>
              <a:gdLst/>
              <a:ahLst/>
              <a:cxnLst/>
              <a:rect l="l" t="t" r="r" b="b"/>
              <a:pathLst>
                <a:path w="6532880" h="948055">
                  <a:moveTo>
                    <a:pt x="6374638" y="0"/>
                  </a:moveTo>
                  <a:lnTo>
                    <a:pt x="0" y="0"/>
                  </a:lnTo>
                  <a:lnTo>
                    <a:pt x="0" y="947928"/>
                  </a:lnTo>
                  <a:lnTo>
                    <a:pt x="6374638" y="947928"/>
                  </a:lnTo>
                  <a:lnTo>
                    <a:pt x="6424572" y="939873"/>
                  </a:lnTo>
                  <a:lnTo>
                    <a:pt x="6467941" y="917443"/>
                  </a:lnTo>
                  <a:lnTo>
                    <a:pt x="6502141" y="883243"/>
                  </a:lnTo>
                  <a:lnTo>
                    <a:pt x="6524571" y="839874"/>
                  </a:lnTo>
                  <a:lnTo>
                    <a:pt x="6532626" y="789940"/>
                  </a:lnTo>
                  <a:lnTo>
                    <a:pt x="6532626" y="157987"/>
                  </a:lnTo>
                  <a:lnTo>
                    <a:pt x="6524571" y="108053"/>
                  </a:lnTo>
                  <a:lnTo>
                    <a:pt x="6502141" y="64684"/>
                  </a:lnTo>
                  <a:lnTo>
                    <a:pt x="6467941" y="30484"/>
                  </a:lnTo>
                  <a:lnTo>
                    <a:pt x="6424572" y="8054"/>
                  </a:lnTo>
                  <a:lnTo>
                    <a:pt x="6374638" y="0"/>
                  </a:lnTo>
                  <a:close/>
                </a:path>
              </a:pathLst>
            </a:custGeom>
            <a:solidFill>
              <a:srgbClr val="FFFFFF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2936" y="1739264"/>
              <a:ext cx="6532880" cy="948055"/>
            </a:xfrm>
            <a:custGeom>
              <a:avLst/>
              <a:gdLst/>
              <a:ahLst/>
              <a:cxnLst/>
              <a:rect l="l" t="t" r="r" b="b"/>
              <a:pathLst>
                <a:path w="6532880" h="948055">
                  <a:moveTo>
                    <a:pt x="6532626" y="157987"/>
                  </a:moveTo>
                  <a:lnTo>
                    <a:pt x="6532626" y="789940"/>
                  </a:lnTo>
                  <a:lnTo>
                    <a:pt x="6524571" y="839874"/>
                  </a:lnTo>
                  <a:lnTo>
                    <a:pt x="6502141" y="883243"/>
                  </a:lnTo>
                  <a:lnTo>
                    <a:pt x="6467941" y="917443"/>
                  </a:lnTo>
                  <a:lnTo>
                    <a:pt x="6424572" y="939873"/>
                  </a:lnTo>
                  <a:lnTo>
                    <a:pt x="6374638" y="947928"/>
                  </a:lnTo>
                  <a:lnTo>
                    <a:pt x="0" y="947928"/>
                  </a:lnTo>
                  <a:lnTo>
                    <a:pt x="0" y="0"/>
                  </a:lnTo>
                  <a:lnTo>
                    <a:pt x="6374638" y="0"/>
                  </a:lnTo>
                  <a:lnTo>
                    <a:pt x="6424572" y="8054"/>
                  </a:lnTo>
                  <a:lnTo>
                    <a:pt x="6467941" y="30484"/>
                  </a:lnTo>
                  <a:lnTo>
                    <a:pt x="6502141" y="64684"/>
                  </a:lnTo>
                  <a:lnTo>
                    <a:pt x="6524571" y="108053"/>
                  </a:lnTo>
                  <a:lnTo>
                    <a:pt x="6532626" y="157987"/>
                  </a:lnTo>
                  <a:close/>
                </a:path>
              </a:pathLst>
            </a:custGeom>
            <a:ln w="25146">
              <a:solidFill>
                <a:srgbClr val="867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63648" y="1920747"/>
            <a:ext cx="587502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84150" marR="5080" indent="-171450">
              <a:lnSpc>
                <a:spcPts val="1939"/>
              </a:lnSpc>
              <a:spcBef>
                <a:spcPts val="345"/>
              </a:spcBef>
              <a:buSzPct val="88888"/>
              <a:buFont typeface="Arial MT"/>
              <a:buChar char="•"/>
              <a:tabLst>
                <a:tab pos="184150" algn="l"/>
              </a:tabLst>
            </a:pPr>
            <a:r>
              <a:rPr sz="1800" spc="-90" dirty="0">
                <a:latin typeface="Verdana"/>
                <a:cs typeface="Verdana"/>
              </a:rPr>
              <a:t>These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45" dirty="0">
                <a:latin typeface="Verdana"/>
                <a:cs typeface="Verdana"/>
              </a:rPr>
              <a:t>link</a:t>
            </a:r>
            <a:r>
              <a:rPr sz="1800" spc="-165" dirty="0">
                <a:latin typeface="Verdana"/>
                <a:cs typeface="Verdana"/>
              </a:rPr>
              <a:t>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autom</a:t>
            </a:r>
            <a:r>
              <a:rPr sz="1800" spc="-15" dirty="0">
                <a:latin typeface="Verdana"/>
                <a:cs typeface="Verdana"/>
              </a:rPr>
              <a:t>atically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gained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whe</a:t>
            </a:r>
            <a:r>
              <a:rPr sz="1800" spc="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relevant  </a:t>
            </a:r>
            <a:r>
              <a:rPr sz="1800" spc="15" dirty="0">
                <a:latin typeface="Verdana"/>
                <a:cs typeface="Verdana"/>
              </a:rPr>
              <a:t>content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i</a:t>
            </a:r>
            <a:r>
              <a:rPr sz="1800" spc="-245" dirty="0">
                <a:latin typeface="Verdana"/>
                <a:cs typeface="Verdana"/>
              </a:rPr>
              <a:t>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found.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29157" y="2989198"/>
            <a:ext cx="1046480" cy="1483360"/>
            <a:chOff x="1129157" y="2989198"/>
            <a:chExt cx="1046480" cy="1483360"/>
          </a:xfrm>
        </p:grpSpPr>
        <p:sp>
          <p:nvSpPr>
            <p:cNvPr id="12" name="object 12"/>
            <p:cNvSpPr/>
            <p:nvPr/>
          </p:nvSpPr>
          <p:spPr>
            <a:xfrm>
              <a:off x="1141857" y="3001898"/>
              <a:ext cx="1021080" cy="1457960"/>
            </a:xfrm>
            <a:custGeom>
              <a:avLst/>
              <a:gdLst/>
              <a:ahLst/>
              <a:cxnLst/>
              <a:rect l="l" t="t" r="r" b="b"/>
              <a:pathLst>
                <a:path w="1021080" h="1457960">
                  <a:moveTo>
                    <a:pt x="1021080" y="0"/>
                  </a:moveTo>
                  <a:lnTo>
                    <a:pt x="510540" y="510540"/>
                  </a:lnTo>
                  <a:lnTo>
                    <a:pt x="0" y="0"/>
                  </a:lnTo>
                  <a:lnTo>
                    <a:pt x="0" y="947166"/>
                  </a:lnTo>
                  <a:lnTo>
                    <a:pt x="510540" y="1457706"/>
                  </a:lnTo>
                  <a:lnTo>
                    <a:pt x="1021080" y="947166"/>
                  </a:lnTo>
                  <a:lnTo>
                    <a:pt x="1021080" y="0"/>
                  </a:lnTo>
                  <a:close/>
                </a:path>
              </a:pathLst>
            </a:custGeom>
            <a:solidFill>
              <a:srgbClr val="D35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1857" y="3001898"/>
              <a:ext cx="1021080" cy="1457960"/>
            </a:xfrm>
            <a:custGeom>
              <a:avLst/>
              <a:gdLst/>
              <a:ahLst/>
              <a:cxnLst/>
              <a:rect l="l" t="t" r="r" b="b"/>
              <a:pathLst>
                <a:path w="1021080" h="1457960">
                  <a:moveTo>
                    <a:pt x="1021080" y="0"/>
                  </a:moveTo>
                  <a:lnTo>
                    <a:pt x="1021080" y="947166"/>
                  </a:lnTo>
                  <a:lnTo>
                    <a:pt x="510540" y="1457706"/>
                  </a:lnTo>
                  <a:lnTo>
                    <a:pt x="0" y="947166"/>
                  </a:lnTo>
                  <a:lnTo>
                    <a:pt x="0" y="0"/>
                  </a:lnTo>
                  <a:lnTo>
                    <a:pt x="510540" y="510540"/>
                  </a:lnTo>
                  <a:lnTo>
                    <a:pt x="1021080" y="0"/>
                  </a:lnTo>
                  <a:close/>
                </a:path>
              </a:pathLst>
            </a:custGeom>
            <a:ln w="25146">
              <a:solidFill>
                <a:srgbClr val="D35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79652" y="3350767"/>
            <a:ext cx="872490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marR="5080" indent="-144145">
              <a:lnSpc>
                <a:spcPct val="1178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Manual  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Links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50236" y="2989198"/>
            <a:ext cx="6558280" cy="973455"/>
            <a:chOff x="2150236" y="2989198"/>
            <a:chExt cx="6558280" cy="973455"/>
          </a:xfrm>
        </p:grpSpPr>
        <p:sp>
          <p:nvSpPr>
            <p:cNvPr id="16" name="object 16"/>
            <p:cNvSpPr/>
            <p:nvPr/>
          </p:nvSpPr>
          <p:spPr>
            <a:xfrm>
              <a:off x="2162936" y="3001898"/>
              <a:ext cx="6532880" cy="948055"/>
            </a:xfrm>
            <a:custGeom>
              <a:avLst/>
              <a:gdLst/>
              <a:ahLst/>
              <a:cxnLst/>
              <a:rect l="l" t="t" r="r" b="b"/>
              <a:pathLst>
                <a:path w="6532880" h="948054">
                  <a:moveTo>
                    <a:pt x="6374638" y="0"/>
                  </a:moveTo>
                  <a:lnTo>
                    <a:pt x="0" y="0"/>
                  </a:lnTo>
                  <a:lnTo>
                    <a:pt x="0" y="947928"/>
                  </a:lnTo>
                  <a:lnTo>
                    <a:pt x="6374638" y="947928"/>
                  </a:lnTo>
                  <a:lnTo>
                    <a:pt x="6424572" y="939873"/>
                  </a:lnTo>
                  <a:lnTo>
                    <a:pt x="6467941" y="917443"/>
                  </a:lnTo>
                  <a:lnTo>
                    <a:pt x="6502141" y="883243"/>
                  </a:lnTo>
                  <a:lnTo>
                    <a:pt x="6524571" y="839874"/>
                  </a:lnTo>
                  <a:lnTo>
                    <a:pt x="6532626" y="789940"/>
                  </a:lnTo>
                  <a:lnTo>
                    <a:pt x="6532626" y="157987"/>
                  </a:lnTo>
                  <a:lnTo>
                    <a:pt x="6524571" y="108053"/>
                  </a:lnTo>
                  <a:lnTo>
                    <a:pt x="6502141" y="64684"/>
                  </a:lnTo>
                  <a:lnTo>
                    <a:pt x="6467941" y="30484"/>
                  </a:lnTo>
                  <a:lnTo>
                    <a:pt x="6424572" y="8054"/>
                  </a:lnTo>
                  <a:lnTo>
                    <a:pt x="6374638" y="0"/>
                  </a:lnTo>
                  <a:close/>
                </a:path>
              </a:pathLst>
            </a:custGeom>
            <a:solidFill>
              <a:srgbClr val="FFFFFF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62936" y="3001898"/>
              <a:ext cx="6532880" cy="948055"/>
            </a:xfrm>
            <a:custGeom>
              <a:avLst/>
              <a:gdLst/>
              <a:ahLst/>
              <a:cxnLst/>
              <a:rect l="l" t="t" r="r" b="b"/>
              <a:pathLst>
                <a:path w="6532880" h="948054">
                  <a:moveTo>
                    <a:pt x="6532626" y="157987"/>
                  </a:moveTo>
                  <a:lnTo>
                    <a:pt x="6532626" y="789940"/>
                  </a:lnTo>
                  <a:lnTo>
                    <a:pt x="6524571" y="839874"/>
                  </a:lnTo>
                  <a:lnTo>
                    <a:pt x="6502141" y="883243"/>
                  </a:lnTo>
                  <a:lnTo>
                    <a:pt x="6467941" y="917443"/>
                  </a:lnTo>
                  <a:lnTo>
                    <a:pt x="6424572" y="939873"/>
                  </a:lnTo>
                  <a:lnTo>
                    <a:pt x="6374638" y="947928"/>
                  </a:lnTo>
                  <a:lnTo>
                    <a:pt x="0" y="947928"/>
                  </a:lnTo>
                  <a:lnTo>
                    <a:pt x="0" y="0"/>
                  </a:lnTo>
                  <a:lnTo>
                    <a:pt x="6374638" y="0"/>
                  </a:lnTo>
                  <a:lnTo>
                    <a:pt x="6424572" y="8054"/>
                  </a:lnTo>
                  <a:lnTo>
                    <a:pt x="6467941" y="30484"/>
                  </a:lnTo>
                  <a:lnTo>
                    <a:pt x="6502141" y="64684"/>
                  </a:lnTo>
                  <a:lnTo>
                    <a:pt x="6524571" y="108053"/>
                  </a:lnTo>
                  <a:lnTo>
                    <a:pt x="6532626" y="157987"/>
                  </a:lnTo>
                  <a:close/>
                </a:path>
              </a:pathLst>
            </a:custGeom>
            <a:ln w="25146">
              <a:solidFill>
                <a:srgbClr val="D35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63648" y="3305809"/>
            <a:ext cx="6340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SzPct val="88888"/>
              <a:buFont typeface="Arial MT"/>
              <a:buChar char="•"/>
              <a:tabLst>
                <a:tab pos="184150" algn="l"/>
              </a:tabLst>
            </a:pPr>
            <a:r>
              <a:rPr sz="1800" spc="-90" dirty="0">
                <a:latin typeface="Verdana"/>
                <a:cs typeface="Verdana"/>
              </a:rPr>
              <a:t>These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links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built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deliberately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using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multiple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methods.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29157" y="4251833"/>
            <a:ext cx="1046480" cy="1483360"/>
            <a:chOff x="1129157" y="4251833"/>
            <a:chExt cx="1046480" cy="1483360"/>
          </a:xfrm>
        </p:grpSpPr>
        <p:sp>
          <p:nvSpPr>
            <p:cNvPr id="20" name="object 20"/>
            <p:cNvSpPr/>
            <p:nvPr/>
          </p:nvSpPr>
          <p:spPr>
            <a:xfrm>
              <a:off x="1141857" y="4264533"/>
              <a:ext cx="1021080" cy="1457960"/>
            </a:xfrm>
            <a:custGeom>
              <a:avLst/>
              <a:gdLst/>
              <a:ahLst/>
              <a:cxnLst/>
              <a:rect l="l" t="t" r="r" b="b"/>
              <a:pathLst>
                <a:path w="1021080" h="1457960">
                  <a:moveTo>
                    <a:pt x="1021080" y="0"/>
                  </a:moveTo>
                  <a:lnTo>
                    <a:pt x="510540" y="510540"/>
                  </a:lnTo>
                  <a:lnTo>
                    <a:pt x="0" y="0"/>
                  </a:lnTo>
                  <a:lnTo>
                    <a:pt x="0" y="947166"/>
                  </a:lnTo>
                  <a:lnTo>
                    <a:pt x="510540" y="1457706"/>
                  </a:lnTo>
                  <a:lnTo>
                    <a:pt x="1021080" y="947166"/>
                  </a:lnTo>
                  <a:lnTo>
                    <a:pt x="1021080" y="0"/>
                  </a:lnTo>
                  <a:close/>
                </a:path>
              </a:pathLst>
            </a:custGeom>
            <a:solidFill>
              <a:srgbClr val="D445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1857" y="4264533"/>
              <a:ext cx="1021080" cy="1457960"/>
            </a:xfrm>
            <a:custGeom>
              <a:avLst/>
              <a:gdLst/>
              <a:ahLst/>
              <a:cxnLst/>
              <a:rect l="l" t="t" r="r" b="b"/>
              <a:pathLst>
                <a:path w="1021080" h="1457960">
                  <a:moveTo>
                    <a:pt x="1021080" y="0"/>
                  </a:moveTo>
                  <a:lnTo>
                    <a:pt x="1021080" y="947166"/>
                  </a:lnTo>
                  <a:lnTo>
                    <a:pt x="510540" y="1457706"/>
                  </a:lnTo>
                  <a:lnTo>
                    <a:pt x="0" y="947166"/>
                  </a:lnTo>
                  <a:lnTo>
                    <a:pt x="0" y="0"/>
                  </a:lnTo>
                  <a:lnTo>
                    <a:pt x="510540" y="510540"/>
                  </a:lnTo>
                  <a:lnTo>
                    <a:pt x="1021080" y="0"/>
                  </a:lnTo>
                  <a:close/>
                </a:path>
              </a:pathLst>
            </a:custGeom>
            <a:ln w="25146">
              <a:solidFill>
                <a:srgbClr val="D445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67638" y="4701032"/>
            <a:ext cx="967740" cy="79311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065" marR="5080" algn="ctr">
              <a:lnSpc>
                <a:spcPct val="89900"/>
              </a:lnSpc>
              <a:spcBef>
                <a:spcPts val="315"/>
              </a:spcBef>
            </a:pP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Sel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Created  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Links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150364" y="4251959"/>
            <a:ext cx="6558280" cy="973455"/>
            <a:chOff x="2150364" y="4251959"/>
            <a:chExt cx="6558280" cy="973455"/>
          </a:xfrm>
        </p:grpSpPr>
        <p:sp>
          <p:nvSpPr>
            <p:cNvPr id="24" name="object 24"/>
            <p:cNvSpPr/>
            <p:nvPr/>
          </p:nvSpPr>
          <p:spPr>
            <a:xfrm>
              <a:off x="2162937" y="4264532"/>
              <a:ext cx="6532880" cy="948055"/>
            </a:xfrm>
            <a:custGeom>
              <a:avLst/>
              <a:gdLst/>
              <a:ahLst/>
              <a:cxnLst/>
              <a:rect l="l" t="t" r="r" b="b"/>
              <a:pathLst>
                <a:path w="6532880" h="948054">
                  <a:moveTo>
                    <a:pt x="6374638" y="0"/>
                  </a:moveTo>
                  <a:lnTo>
                    <a:pt x="0" y="0"/>
                  </a:lnTo>
                  <a:lnTo>
                    <a:pt x="0" y="947928"/>
                  </a:lnTo>
                  <a:lnTo>
                    <a:pt x="6374638" y="947928"/>
                  </a:lnTo>
                  <a:lnTo>
                    <a:pt x="6424572" y="939873"/>
                  </a:lnTo>
                  <a:lnTo>
                    <a:pt x="6467941" y="917443"/>
                  </a:lnTo>
                  <a:lnTo>
                    <a:pt x="6502141" y="883243"/>
                  </a:lnTo>
                  <a:lnTo>
                    <a:pt x="6524571" y="839874"/>
                  </a:lnTo>
                  <a:lnTo>
                    <a:pt x="6532626" y="789940"/>
                  </a:lnTo>
                  <a:lnTo>
                    <a:pt x="6532626" y="157988"/>
                  </a:lnTo>
                  <a:lnTo>
                    <a:pt x="6524571" y="108053"/>
                  </a:lnTo>
                  <a:lnTo>
                    <a:pt x="6502141" y="64684"/>
                  </a:lnTo>
                  <a:lnTo>
                    <a:pt x="6467941" y="30484"/>
                  </a:lnTo>
                  <a:lnTo>
                    <a:pt x="6424572" y="8054"/>
                  </a:lnTo>
                  <a:lnTo>
                    <a:pt x="6374638" y="0"/>
                  </a:lnTo>
                  <a:close/>
                </a:path>
              </a:pathLst>
            </a:custGeom>
            <a:solidFill>
              <a:srgbClr val="FFFFFF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62937" y="4264532"/>
              <a:ext cx="6532880" cy="948055"/>
            </a:xfrm>
            <a:custGeom>
              <a:avLst/>
              <a:gdLst/>
              <a:ahLst/>
              <a:cxnLst/>
              <a:rect l="l" t="t" r="r" b="b"/>
              <a:pathLst>
                <a:path w="6532880" h="948054">
                  <a:moveTo>
                    <a:pt x="6532626" y="157988"/>
                  </a:moveTo>
                  <a:lnTo>
                    <a:pt x="6532626" y="789940"/>
                  </a:lnTo>
                  <a:lnTo>
                    <a:pt x="6524571" y="839874"/>
                  </a:lnTo>
                  <a:lnTo>
                    <a:pt x="6502141" y="883243"/>
                  </a:lnTo>
                  <a:lnTo>
                    <a:pt x="6467941" y="917443"/>
                  </a:lnTo>
                  <a:lnTo>
                    <a:pt x="6424572" y="939873"/>
                  </a:lnTo>
                  <a:lnTo>
                    <a:pt x="6374638" y="947928"/>
                  </a:lnTo>
                  <a:lnTo>
                    <a:pt x="0" y="947928"/>
                  </a:lnTo>
                  <a:lnTo>
                    <a:pt x="0" y="0"/>
                  </a:lnTo>
                  <a:lnTo>
                    <a:pt x="6374638" y="0"/>
                  </a:lnTo>
                  <a:lnTo>
                    <a:pt x="6424572" y="8054"/>
                  </a:lnTo>
                  <a:lnTo>
                    <a:pt x="6467941" y="30484"/>
                  </a:lnTo>
                  <a:lnTo>
                    <a:pt x="6502141" y="64684"/>
                  </a:lnTo>
                  <a:lnTo>
                    <a:pt x="6524571" y="108053"/>
                  </a:lnTo>
                  <a:lnTo>
                    <a:pt x="6532626" y="157988"/>
                  </a:lnTo>
                  <a:close/>
                </a:path>
              </a:pathLst>
            </a:custGeom>
            <a:ln w="25146">
              <a:solidFill>
                <a:srgbClr val="D445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263648" y="4568697"/>
            <a:ext cx="5777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SzPct val="88888"/>
              <a:buFont typeface="Arial MT"/>
              <a:buChar char="•"/>
              <a:tabLst>
                <a:tab pos="184150" algn="l"/>
              </a:tabLst>
            </a:pPr>
            <a:r>
              <a:rPr sz="1800" spc="-90" dirty="0">
                <a:latin typeface="Verdana"/>
                <a:cs typeface="Verdana"/>
              </a:rPr>
              <a:t>These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f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50" dirty="0">
                <a:latin typeface="Verdana"/>
                <a:cs typeface="Verdana"/>
              </a:rPr>
              <a:t>rced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45" dirty="0">
                <a:latin typeface="Verdana"/>
                <a:cs typeface="Verdana"/>
              </a:rPr>
              <a:t>link</a:t>
            </a:r>
            <a:r>
              <a:rPr sz="1800" spc="-165" dirty="0">
                <a:latin typeface="Verdana"/>
                <a:cs typeface="Verdana"/>
              </a:rPr>
              <a:t>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gained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</a:t>
            </a:r>
            <a:r>
              <a:rPr sz="1800" dirty="0">
                <a:latin typeface="Verdana"/>
                <a:cs typeface="Verdana"/>
              </a:rPr>
              <a:t>y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addin</a:t>
            </a:r>
            <a:r>
              <a:rPr sz="1800" spc="50" dirty="0">
                <a:latin typeface="Verdana"/>
                <a:cs typeface="Verdana"/>
              </a:rPr>
              <a:t>g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backlin</a:t>
            </a:r>
            <a:r>
              <a:rPr sz="1800" spc="-20" dirty="0">
                <a:latin typeface="Verdana"/>
                <a:cs typeface="Verdana"/>
              </a:rPr>
              <a:t>k</a:t>
            </a:r>
            <a:r>
              <a:rPr sz="1800" spc="-204" dirty="0">
                <a:latin typeface="Verdana"/>
                <a:cs typeface="Verdana"/>
              </a:rPr>
              <a:t>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3</a:t>
            </a:fld>
            <a:endParaRPr spc="-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39445"/>
            <a:ext cx="61779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75" dirty="0">
                <a:solidFill>
                  <a:srgbClr val="000000"/>
                </a:solidFill>
                <a:latin typeface="Verdana"/>
                <a:cs typeface="Verdana"/>
              </a:rPr>
              <a:t>Types</a:t>
            </a:r>
            <a:r>
              <a:rPr sz="3200" b="0" spc="-2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spc="15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3200" b="0" spc="-2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3200" b="0" spc="-10" dirty="0">
                <a:solidFill>
                  <a:srgbClr val="000000"/>
                </a:solidFill>
                <a:latin typeface="Verdana"/>
                <a:cs typeface="Verdana"/>
              </a:rPr>
              <a:t>f</a:t>
            </a:r>
            <a:r>
              <a:rPr sz="3200" b="0" spc="-395" dirty="0">
                <a:solidFill>
                  <a:srgbClr val="000000"/>
                </a:solidFill>
                <a:latin typeface="Verdana"/>
                <a:cs typeface="Verdana"/>
              </a:rPr>
              <a:t>-</a:t>
            </a:r>
            <a:r>
              <a:rPr sz="3200" b="0" spc="195" dirty="0">
                <a:solidFill>
                  <a:srgbClr val="000000"/>
                </a:solidFill>
                <a:latin typeface="Verdana"/>
                <a:cs typeface="Verdana"/>
              </a:rPr>
              <a:t>pa</a:t>
            </a:r>
            <a:r>
              <a:rPr sz="3200" b="0" spc="210" dirty="0">
                <a:solidFill>
                  <a:srgbClr val="000000"/>
                </a:solidFill>
                <a:latin typeface="Verdana"/>
                <a:cs typeface="Verdana"/>
              </a:rPr>
              <a:t>g</a:t>
            </a:r>
            <a:r>
              <a:rPr sz="3200" b="0" spc="17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200" b="0" spc="-2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spc="24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3200" b="0" spc="200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3200" b="0" spc="-220" dirty="0">
                <a:solidFill>
                  <a:srgbClr val="000000"/>
                </a:solidFill>
                <a:latin typeface="Verdana"/>
                <a:cs typeface="Verdana"/>
              </a:rPr>
              <a:t>tim</a:t>
            </a:r>
            <a:r>
              <a:rPr sz="3200" b="0" spc="-10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3200" b="0" spc="-70" dirty="0">
                <a:solidFill>
                  <a:srgbClr val="000000"/>
                </a:solidFill>
                <a:latin typeface="Verdana"/>
                <a:cs typeface="Verdana"/>
              </a:rPr>
              <a:t>zation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4</a:t>
            </a:fld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1313307" y="1510664"/>
            <a:ext cx="1591310" cy="955040"/>
          </a:xfrm>
          <a:prstGeom prst="rect">
            <a:avLst/>
          </a:prstGeom>
          <a:solidFill>
            <a:srgbClr val="C72CCC"/>
          </a:solidFill>
          <a:ln w="25146">
            <a:solidFill>
              <a:srgbClr val="FFFFF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74930" marR="68580" indent="-635" algn="ctr">
              <a:lnSpc>
                <a:spcPts val="1939"/>
              </a:lnSpc>
              <a:spcBef>
                <a:spcPts val="830"/>
              </a:spcBef>
            </a:pP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Engage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cial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Media 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3620" y="1510664"/>
            <a:ext cx="1591945" cy="955040"/>
          </a:xfrm>
          <a:prstGeom prst="rect">
            <a:avLst/>
          </a:prstGeom>
          <a:solidFill>
            <a:srgbClr val="4DA6DB"/>
          </a:solidFill>
          <a:ln w="25146">
            <a:solidFill>
              <a:srgbClr val="FFFFF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76200" marR="69850" indent="635" algn="ctr">
              <a:lnSpc>
                <a:spcPts val="1939"/>
              </a:lnSpc>
              <a:spcBef>
                <a:spcPts val="830"/>
              </a:spcBef>
            </a:pP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cial 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Bo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kmarking  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Sites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4696" y="1510664"/>
            <a:ext cx="1591310" cy="955040"/>
          </a:xfrm>
          <a:prstGeom prst="rect">
            <a:avLst/>
          </a:prstGeom>
          <a:solidFill>
            <a:srgbClr val="4473E7"/>
          </a:solidFill>
          <a:ln w="25146">
            <a:solidFill>
              <a:srgbClr val="FFFFFF"/>
            </a:solidFill>
          </a:ln>
        </p:spPr>
        <p:txBody>
          <a:bodyPr vert="horz" wrap="square" lIns="0" tIns="196850" rIns="0" bIns="0" rtlCol="0">
            <a:spAutoFit/>
          </a:bodyPr>
          <a:lstStyle/>
          <a:p>
            <a:pPr marL="187325">
              <a:lnSpc>
                <a:spcPts val="2050"/>
              </a:lnSpc>
              <a:spcBef>
                <a:spcPts val="155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Participate</a:t>
            </a:r>
            <a:endParaRPr sz="1800">
              <a:latin typeface="Verdana"/>
              <a:cs typeface="Verdana"/>
            </a:endParaRPr>
          </a:p>
          <a:p>
            <a:pPr marL="285115">
              <a:lnSpc>
                <a:spcPts val="2050"/>
              </a:lnSpc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Fo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5010" y="1510664"/>
            <a:ext cx="1591945" cy="955040"/>
          </a:xfrm>
          <a:prstGeom prst="rect">
            <a:avLst/>
          </a:prstGeom>
          <a:solidFill>
            <a:srgbClr val="8670E0"/>
          </a:solidFill>
          <a:ln w="25146">
            <a:solidFill>
              <a:srgbClr val="FFFFFF"/>
            </a:solidFill>
          </a:ln>
        </p:spPr>
        <p:txBody>
          <a:bodyPr vert="horz" wrap="square" lIns="0" tIns="196850" rIns="0" bIns="0" rtlCol="0">
            <a:spAutoFit/>
          </a:bodyPr>
          <a:lstStyle/>
          <a:p>
            <a:pPr marL="422275">
              <a:lnSpc>
                <a:spcPts val="2050"/>
              </a:lnSpc>
              <a:spcBef>
                <a:spcPts val="1550"/>
              </a:spcBef>
            </a:pP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Submit</a:t>
            </a:r>
            <a:endParaRPr sz="1800">
              <a:latin typeface="Verdana"/>
              <a:cs typeface="Verdana"/>
            </a:endParaRPr>
          </a:p>
          <a:p>
            <a:pPr marL="464820">
              <a:lnSpc>
                <a:spcPts val="2050"/>
              </a:lnSpc>
            </a:pP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3307" y="2624708"/>
            <a:ext cx="1591310" cy="955040"/>
          </a:xfrm>
          <a:prstGeom prst="rect">
            <a:avLst/>
          </a:prstGeom>
          <a:solidFill>
            <a:srgbClr val="D44673"/>
          </a:solidFill>
          <a:ln w="25146">
            <a:solidFill>
              <a:srgbClr val="FFFFF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208915" marR="201930" indent="1270" algn="ctr">
              <a:lnSpc>
                <a:spcPts val="1939"/>
              </a:lnSpc>
              <a:spcBef>
                <a:spcPts val="830"/>
              </a:spcBef>
            </a:pP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Publish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aling  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3620" y="2624708"/>
            <a:ext cx="1591945" cy="955040"/>
          </a:xfrm>
          <a:prstGeom prst="rect">
            <a:avLst/>
          </a:prstGeom>
          <a:solidFill>
            <a:srgbClr val="C72CCC"/>
          </a:solidFill>
          <a:ln w="25146">
            <a:solidFill>
              <a:srgbClr val="FFFFF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200660" marR="193040" indent="-1270" algn="ctr">
              <a:lnSpc>
                <a:spcPts val="1939"/>
              </a:lnSpc>
              <a:spcBef>
                <a:spcPts val="830"/>
              </a:spcBef>
            </a:pP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Reach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Influencers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4696" y="2624708"/>
            <a:ext cx="1591310" cy="955040"/>
          </a:xfrm>
          <a:prstGeom prst="rect">
            <a:avLst/>
          </a:prstGeom>
          <a:solidFill>
            <a:srgbClr val="4DA6DB"/>
          </a:solidFill>
          <a:ln w="25146">
            <a:solidFill>
              <a:srgbClr val="FFFFFF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295275" marR="142875" indent="-146685">
              <a:lnSpc>
                <a:spcPts val="1939"/>
              </a:lnSpc>
              <a:spcBef>
                <a:spcPts val="1800"/>
              </a:spcBef>
            </a:pP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Submi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Blog 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Directory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5010" y="2624708"/>
            <a:ext cx="1591945" cy="955040"/>
          </a:xfrm>
          <a:prstGeom prst="rect">
            <a:avLst/>
          </a:prstGeom>
          <a:solidFill>
            <a:srgbClr val="4473E7"/>
          </a:solidFill>
          <a:ln w="25146">
            <a:solidFill>
              <a:srgbClr val="FFFFFF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433070" marR="415290" indent="-10795">
              <a:lnSpc>
                <a:spcPts val="1939"/>
              </a:lnSpc>
              <a:spcBef>
                <a:spcPts val="1800"/>
              </a:spcBef>
            </a:pP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Submit 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3307" y="3738753"/>
            <a:ext cx="1591310" cy="955040"/>
          </a:xfrm>
          <a:prstGeom prst="rect">
            <a:avLst/>
          </a:prstGeom>
          <a:solidFill>
            <a:srgbClr val="8670E0"/>
          </a:solidFill>
          <a:ln w="25146">
            <a:solidFill>
              <a:srgbClr val="FFFFF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224154" marR="208279" indent="-9525" algn="just">
              <a:lnSpc>
                <a:spcPts val="1939"/>
              </a:lnSpc>
              <a:spcBef>
                <a:spcPts val="830"/>
              </a:spcBef>
            </a:pP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Reach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Popular 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Bloggers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3620" y="3738753"/>
            <a:ext cx="1591945" cy="955040"/>
          </a:xfrm>
          <a:prstGeom prst="rect">
            <a:avLst/>
          </a:prstGeom>
          <a:solidFill>
            <a:srgbClr val="D44673"/>
          </a:solidFill>
          <a:ln w="25146">
            <a:solidFill>
              <a:srgbClr val="FFFFF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325120" marR="319405" algn="ctr">
              <a:lnSpc>
                <a:spcPts val="1939"/>
              </a:lnSpc>
              <a:spcBef>
                <a:spcPts val="830"/>
              </a:spcBef>
            </a:pP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Beco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Guest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Author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4696" y="3738753"/>
            <a:ext cx="1591310" cy="955040"/>
          </a:xfrm>
          <a:prstGeom prst="rect">
            <a:avLst/>
          </a:prstGeom>
          <a:solidFill>
            <a:srgbClr val="C72CCC"/>
          </a:solidFill>
          <a:ln w="25146">
            <a:solidFill>
              <a:srgbClr val="FFFFFF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154940" marR="147955" indent="266700">
              <a:lnSpc>
                <a:spcPts val="1939"/>
              </a:lnSpc>
              <a:spcBef>
                <a:spcPts val="1800"/>
              </a:spcBef>
            </a:pP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Submit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Infographic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65010" y="3738753"/>
            <a:ext cx="1591945" cy="955040"/>
          </a:xfrm>
          <a:prstGeom prst="rect">
            <a:avLst/>
          </a:prstGeom>
          <a:solidFill>
            <a:srgbClr val="4DA6DB"/>
          </a:solidFill>
          <a:ln w="25146">
            <a:solidFill>
              <a:srgbClr val="FFFFFF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158750" marR="150495" indent="323850">
              <a:lnSpc>
                <a:spcPts val="1939"/>
              </a:lnSpc>
              <a:spcBef>
                <a:spcPts val="1800"/>
              </a:spcBef>
            </a:pP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Share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Doc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ments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9159" y="4852796"/>
            <a:ext cx="1591310" cy="955040"/>
          </a:xfrm>
          <a:prstGeom prst="rect">
            <a:avLst/>
          </a:prstGeom>
          <a:solidFill>
            <a:srgbClr val="4473E7"/>
          </a:solidFill>
          <a:ln w="25146">
            <a:solidFill>
              <a:srgbClr val="FFFFFF"/>
            </a:solidFill>
          </a:ln>
        </p:spPr>
        <p:txBody>
          <a:bodyPr vert="horz" wrap="square" lIns="0" tIns="229235" rIns="0" bIns="0" rtlCol="0">
            <a:spAutoFit/>
          </a:bodyPr>
          <a:lstStyle/>
          <a:p>
            <a:pPr marL="443230" marR="414655" indent="-21590">
              <a:lnSpc>
                <a:spcPts val="1939"/>
              </a:lnSpc>
              <a:spcBef>
                <a:spcPts val="1805"/>
              </a:spcBef>
            </a:pP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Submit 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Article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29540"/>
            <a:ext cx="5811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70" dirty="0">
                <a:solidFill>
                  <a:srgbClr val="000000"/>
                </a:solidFill>
                <a:latin typeface="Verdana"/>
                <a:cs typeface="Verdana"/>
              </a:rPr>
              <a:t>Common</a:t>
            </a:r>
            <a:r>
              <a:rPr sz="3600" b="0" spc="-3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dirty="0">
                <a:solidFill>
                  <a:srgbClr val="000000"/>
                </a:solidFill>
                <a:latin typeface="Verdana"/>
                <a:cs typeface="Verdana"/>
              </a:rPr>
              <a:t>Off</a:t>
            </a:r>
            <a:r>
              <a:rPr sz="3200" b="0" spc="-395" dirty="0">
                <a:solidFill>
                  <a:srgbClr val="000000"/>
                </a:solidFill>
                <a:latin typeface="Verdana"/>
                <a:cs typeface="Verdana"/>
              </a:rPr>
              <a:t>-</a:t>
            </a:r>
            <a:r>
              <a:rPr sz="3200" b="0" spc="135" dirty="0">
                <a:solidFill>
                  <a:srgbClr val="000000"/>
                </a:solidFill>
                <a:latin typeface="Verdana"/>
                <a:cs typeface="Verdana"/>
              </a:rPr>
              <a:t>Page</a:t>
            </a:r>
            <a:r>
              <a:rPr sz="320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spc="-110" dirty="0">
                <a:solidFill>
                  <a:srgbClr val="000000"/>
                </a:solidFill>
                <a:latin typeface="Verdana"/>
                <a:cs typeface="Verdana"/>
              </a:rPr>
              <a:t>Mistakes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7745" y="1148333"/>
            <a:ext cx="5131435" cy="5130800"/>
            <a:chOff x="1777745" y="1148333"/>
            <a:chExt cx="5131435" cy="5130800"/>
          </a:xfrm>
        </p:grpSpPr>
        <p:sp>
          <p:nvSpPr>
            <p:cNvPr id="4" name="object 4"/>
            <p:cNvSpPr/>
            <p:nvPr/>
          </p:nvSpPr>
          <p:spPr>
            <a:xfrm>
              <a:off x="1777745" y="1148333"/>
              <a:ext cx="5131435" cy="5130800"/>
            </a:xfrm>
            <a:custGeom>
              <a:avLst/>
              <a:gdLst/>
              <a:ahLst/>
              <a:cxnLst/>
              <a:rect l="l" t="t" r="r" b="b"/>
              <a:pathLst>
                <a:path w="5131434" h="5130800">
                  <a:moveTo>
                    <a:pt x="2565654" y="0"/>
                  </a:moveTo>
                  <a:lnTo>
                    <a:pt x="0" y="2565273"/>
                  </a:lnTo>
                  <a:lnTo>
                    <a:pt x="2565654" y="5130546"/>
                  </a:lnTo>
                  <a:lnTo>
                    <a:pt x="5131308" y="2565273"/>
                  </a:lnTo>
                  <a:lnTo>
                    <a:pt x="2565654" y="0"/>
                  </a:lnTo>
                  <a:close/>
                </a:path>
              </a:pathLst>
            </a:custGeom>
            <a:solidFill>
              <a:srgbClr val="D9D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65806" y="1635632"/>
              <a:ext cx="2001520" cy="2001520"/>
            </a:xfrm>
            <a:custGeom>
              <a:avLst/>
              <a:gdLst/>
              <a:ahLst/>
              <a:cxnLst/>
              <a:rect l="l" t="t" r="r" b="b"/>
              <a:pathLst>
                <a:path w="2001520" h="2001520">
                  <a:moveTo>
                    <a:pt x="1667510" y="0"/>
                  </a:moveTo>
                  <a:lnTo>
                    <a:pt x="333502" y="0"/>
                  </a:lnTo>
                  <a:lnTo>
                    <a:pt x="284228" y="3616"/>
                  </a:lnTo>
                  <a:lnTo>
                    <a:pt x="237196" y="14123"/>
                  </a:lnTo>
                  <a:lnTo>
                    <a:pt x="192922" y="31002"/>
                  </a:lnTo>
                  <a:lnTo>
                    <a:pt x="151923" y="53738"/>
                  </a:lnTo>
                  <a:lnTo>
                    <a:pt x="114715" y="81815"/>
                  </a:lnTo>
                  <a:lnTo>
                    <a:pt x="81815" y="114715"/>
                  </a:lnTo>
                  <a:lnTo>
                    <a:pt x="53738" y="151923"/>
                  </a:lnTo>
                  <a:lnTo>
                    <a:pt x="31002" y="192922"/>
                  </a:lnTo>
                  <a:lnTo>
                    <a:pt x="14123" y="237196"/>
                  </a:lnTo>
                  <a:lnTo>
                    <a:pt x="3616" y="284228"/>
                  </a:lnTo>
                  <a:lnTo>
                    <a:pt x="0" y="333501"/>
                  </a:lnTo>
                  <a:lnTo>
                    <a:pt x="0" y="1667510"/>
                  </a:lnTo>
                  <a:lnTo>
                    <a:pt x="3616" y="1716783"/>
                  </a:lnTo>
                  <a:lnTo>
                    <a:pt x="14123" y="1763815"/>
                  </a:lnTo>
                  <a:lnTo>
                    <a:pt x="31002" y="1808089"/>
                  </a:lnTo>
                  <a:lnTo>
                    <a:pt x="53738" y="1849088"/>
                  </a:lnTo>
                  <a:lnTo>
                    <a:pt x="81815" y="1886296"/>
                  </a:lnTo>
                  <a:lnTo>
                    <a:pt x="114715" y="1919196"/>
                  </a:lnTo>
                  <a:lnTo>
                    <a:pt x="151923" y="1947273"/>
                  </a:lnTo>
                  <a:lnTo>
                    <a:pt x="192922" y="1970009"/>
                  </a:lnTo>
                  <a:lnTo>
                    <a:pt x="237196" y="1986888"/>
                  </a:lnTo>
                  <a:lnTo>
                    <a:pt x="284228" y="1997395"/>
                  </a:lnTo>
                  <a:lnTo>
                    <a:pt x="333502" y="2001012"/>
                  </a:lnTo>
                  <a:lnTo>
                    <a:pt x="1667510" y="2001012"/>
                  </a:lnTo>
                  <a:lnTo>
                    <a:pt x="1716783" y="1997395"/>
                  </a:lnTo>
                  <a:lnTo>
                    <a:pt x="1763815" y="1986888"/>
                  </a:lnTo>
                  <a:lnTo>
                    <a:pt x="1808089" y="1970009"/>
                  </a:lnTo>
                  <a:lnTo>
                    <a:pt x="1849088" y="1947273"/>
                  </a:lnTo>
                  <a:lnTo>
                    <a:pt x="1886296" y="1919196"/>
                  </a:lnTo>
                  <a:lnTo>
                    <a:pt x="1919196" y="1886296"/>
                  </a:lnTo>
                  <a:lnTo>
                    <a:pt x="1947273" y="1849088"/>
                  </a:lnTo>
                  <a:lnTo>
                    <a:pt x="1970009" y="1808089"/>
                  </a:lnTo>
                  <a:lnTo>
                    <a:pt x="1986888" y="1763815"/>
                  </a:lnTo>
                  <a:lnTo>
                    <a:pt x="1997395" y="1716783"/>
                  </a:lnTo>
                  <a:lnTo>
                    <a:pt x="2001012" y="1667510"/>
                  </a:lnTo>
                  <a:lnTo>
                    <a:pt x="2001012" y="333501"/>
                  </a:lnTo>
                  <a:lnTo>
                    <a:pt x="1997395" y="284228"/>
                  </a:lnTo>
                  <a:lnTo>
                    <a:pt x="1986888" y="237196"/>
                  </a:lnTo>
                  <a:lnTo>
                    <a:pt x="1970009" y="192922"/>
                  </a:lnTo>
                  <a:lnTo>
                    <a:pt x="1947273" y="151923"/>
                  </a:lnTo>
                  <a:lnTo>
                    <a:pt x="1919196" y="114715"/>
                  </a:lnTo>
                  <a:lnTo>
                    <a:pt x="1886296" y="81815"/>
                  </a:lnTo>
                  <a:lnTo>
                    <a:pt x="1849088" y="53738"/>
                  </a:lnTo>
                  <a:lnTo>
                    <a:pt x="1808089" y="31002"/>
                  </a:lnTo>
                  <a:lnTo>
                    <a:pt x="1763815" y="14123"/>
                  </a:lnTo>
                  <a:lnTo>
                    <a:pt x="1716783" y="3616"/>
                  </a:lnTo>
                  <a:lnTo>
                    <a:pt x="1667510" y="0"/>
                  </a:lnTo>
                  <a:close/>
                </a:path>
              </a:pathLst>
            </a:custGeom>
            <a:solidFill>
              <a:srgbClr val="867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65806" y="1635632"/>
              <a:ext cx="2001520" cy="2001520"/>
            </a:xfrm>
            <a:custGeom>
              <a:avLst/>
              <a:gdLst/>
              <a:ahLst/>
              <a:cxnLst/>
              <a:rect l="l" t="t" r="r" b="b"/>
              <a:pathLst>
                <a:path w="2001520" h="2001520">
                  <a:moveTo>
                    <a:pt x="0" y="333501"/>
                  </a:moveTo>
                  <a:lnTo>
                    <a:pt x="3616" y="284228"/>
                  </a:lnTo>
                  <a:lnTo>
                    <a:pt x="14123" y="237196"/>
                  </a:lnTo>
                  <a:lnTo>
                    <a:pt x="31002" y="192922"/>
                  </a:lnTo>
                  <a:lnTo>
                    <a:pt x="53738" y="151923"/>
                  </a:lnTo>
                  <a:lnTo>
                    <a:pt x="81815" y="114715"/>
                  </a:lnTo>
                  <a:lnTo>
                    <a:pt x="114715" y="81815"/>
                  </a:lnTo>
                  <a:lnTo>
                    <a:pt x="151923" y="53738"/>
                  </a:lnTo>
                  <a:lnTo>
                    <a:pt x="192922" y="31002"/>
                  </a:lnTo>
                  <a:lnTo>
                    <a:pt x="237196" y="14123"/>
                  </a:lnTo>
                  <a:lnTo>
                    <a:pt x="284228" y="3616"/>
                  </a:lnTo>
                  <a:lnTo>
                    <a:pt x="333502" y="0"/>
                  </a:lnTo>
                  <a:lnTo>
                    <a:pt x="1667510" y="0"/>
                  </a:lnTo>
                  <a:lnTo>
                    <a:pt x="1716783" y="3616"/>
                  </a:lnTo>
                  <a:lnTo>
                    <a:pt x="1763815" y="14123"/>
                  </a:lnTo>
                  <a:lnTo>
                    <a:pt x="1808089" y="31002"/>
                  </a:lnTo>
                  <a:lnTo>
                    <a:pt x="1849088" y="53738"/>
                  </a:lnTo>
                  <a:lnTo>
                    <a:pt x="1886296" y="81815"/>
                  </a:lnTo>
                  <a:lnTo>
                    <a:pt x="1919196" y="114715"/>
                  </a:lnTo>
                  <a:lnTo>
                    <a:pt x="1947273" y="151923"/>
                  </a:lnTo>
                  <a:lnTo>
                    <a:pt x="1970009" y="192922"/>
                  </a:lnTo>
                  <a:lnTo>
                    <a:pt x="1986888" y="237196"/>
                  </a:lnTo>
                  <a:lnTo>
                    <a:pt x="1997395" y="284228"/>
                  </a:lnTo>
                  <a:lnTo>
                    <a:pt x="2001012" y="333501"/>
                  </a:lnTo>
                  <a:lnTo>
                    <a:pt x="2001012" y="1667510"/>
                  </a:lnTo>
                  <a:lnTo>
                    <a:pt x="1997395" y="1716783"/>
                  </a:lnTo>
                  <a:lnTo>
                    <a:pt x="1986888" y="1763815"/>
                  </a:lnTo>
                  <a:lnTo>
                    <a:pt x="1970009" y="1808089"/>
                  </a:lnTo>
                  <a:lnTo>
                    <a:pt x="1947273" y="1849088"/>
                  </a:lnTo>
                  <a:lnTo>
                    <a:pt x="1919196" y="1886296"/>
                  </a:lnTo>
                  <a:lnTo>
                    <a:pt x="1886296" y="1919196"/>
                  </a:lnTo>
                  <a:lnTo>
                    <a:pt x="1849088" y="1947273"/>
                  </a:lnTo>
                  <a:lnTo>
                    <a:pt x="1808089" y="1970009"/>
                  </a:lnTo>
                  <a:lnTo>
                    <a:pt x="1763815" y="1986888"/>
                  </a:lnTo>
                  <a:lnTo>
                    <a:pt x="1716783" y="1997395"/>
                  </a:lnTo>
                  <a:lnTo>
                    <a:pt x="1667510" y="2001012"/>
                  </a:lnTo>
                  <a:lnTo>
                    <a:pt x="333502" y="2001012"/>
                  </a:lnTo>
                  <a:lnTo>
                    <a:pt x="284228" y="1997395"/>
                  </a:lnTo>
                  <a:lnTo>
                    <a:pt x="237196" y="1986888"/>
                  </a:lnTo>
                  <a:lnTo>
                    <a:pt x="192922" y="1970009"/>
                  </a:lnTo>
                  <a:lnTo>
                    <a:pt x="151923" y="1947273"/>
                  </a:lnTo>
                  <a:lnTo>
                    <a:pt x="114715" y="1919196"/>
                  </a:lnTo>
                  <a:lnTo>
                    <a:pt x="81815" y="1886296"/>
                  </a:lnTo>
                  <a:lnTo>
                    <a:pt x="53738" y="1849088"/>
                  </a:lnTo>
                  <a:lnTo>
                    <a:pt x="31002" y="1808089"/>
                  </a:lnTo>
                  <a:lnTo>
                    <a:pt x="14123" y="1763815"/>
                  </a:lnTo>
                  <a:lnTo>
                    <a:pt x="3616" y="1716783"/>
                  </a:lnTo>
                  <a:lnTo>
                    <a:pt x="0" y="1667510"/>
                  </a:lnTo>
                  <a:lnTo>
                    <a:pt x="0" y="33350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63698" y="2343911"/>
            <a:ext cx="1205230" cy="5461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89535">
              <a:lnSpc>
                <a:spcPts val="1939"/>
              </a:lnSpc>
              <a:spcBef>
                <a:spcPts val="345"/>
              </a:spcBef>
            </a:pP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Directory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Submi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si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08042" y="1622933"/>
            <a:ext cx="2026920" cy="2026920"/>
            <a:chOff x="4408042" y="1622933"/>
            <a:chExt cx="2026920" cy="2026920"/>
          </a:xfrm>
        </p:grpSpPr>
        <p:sp>
          <p:nvSpPr>
            <p:cNvPr id="9" name="object 9"/>
            <p:cNvSpPr/>
            <p:nvPr/>
          </p:nvSpPr>
          <p:spPr>
            <a:xfrm>
              <a:off x="4420742" y="1635633"/>
              <a:ext cx="2001520" cy="2001520"/>
            </a:xfrm>
            <a:custGeom>
              <a:avLst/>
              <a:gdLst/>
              <a:ahLst/>
              <a:cxnLst/>
              <a:rect l="l" t="t" r="r" b="b"/>
              <a:pathLst>
                <a:path w="2001520" h="2001520">
                  <a:moveTo>
                    <a:pt x="1667510" y="0"/>
                  </a:moveTo>
                  <a:lnTo>
                    <a:pt x="333502" y="0"/>
                  </a:lnTo>
                  <a:lnTo>
                    <a:pt x="284228" y="3616"/>
                  </a:lnTo>
                  <a:lnTo>
                    <a:pt x="237196" y="14123"/>
                  </a:lnTo>
                  <a:lnTo>
                    <a:pt x="192922" y="31002"/>
                  </a:lnTo>
                  <a:lnTo>
                    <a:pt x="151923" y="53738"/>
                  </a:lnTo>
                  <a:lnTo>
                    <a:pt x="114715" y="81815"/>
                  </a:lnTo>
                  <a:lnTo>
                    <a:pt x="81815" y="114715"/>
                  </a:lnTo>
                  <a:lnTo>
                    <a:pt x="53738" y="151923"/>
                  </a:lnTo>
                  <a:lnTo>
                    <a:pt x="31002" y="192922"/>
                  </a:lnTo>
                  <a:lnTo>
                    <a:pt x="14123" y="237196"/>
                  </a:lnTo>
                  <a:lnTo>
                    <a:pt x="3616" y="284228"/>
                  </a:lnTo>
                  <a:lnTo>
                    <a:pt x="0" y="333501"/>
                  </a:lnTo>
                  <a:lnTo>
                    <a:pt x="0" y="1667510"/>
                  </a:lnTo>
                  <a:lnTo>
                    <a:pt x="3616" y="1716783"/>
                  </a:lnTo>
                  <a:lnTo>
                    <a:pt x="14123" y="1763815"/>
                  </a:lnTo>
                  <a:lnTo>
                    <a:pt x="31002" y="1808089"/>
                  </a:lnTo>
                  <a:lnTo>
                    <a:pt x="53738" y="1849088"/>
                  </a:lnTo>
                  <a:lnTo>
                    <a:pt x="81815" y="1886296"/>
                  </a:lnTo>
                  <a:lnTo>
                    <a:pt x="114715" y="1919196"/>
                  </a:lnTo>
                  <a:lnTo>
                    <a:pt x="151923" y="1947273"/>
                  </a:lnTo>
                  <a:lnTo>
                    <a:pt x="192922" y="1970009"/>
                  </a:lnTo>
                  <a:lnTo>
                    <a:pt x="237196" y="1986888"/>
                  </a:lnTo>
                  <a:lnTo>
                    <a:pt x="284228" y="1997395"/>
                  </a:lnTo>
                  <a:lnTo>
                    <a:pt x="333502" y="2001012"/>
                  </a:lnTo>
                  <a:lnTo>
                    <a:pt x="1667510" y="2001012"/>
                  </a:lnTo>
                  <a:lnTo>
                    <a:pt x="1716783" y="1997395"/>
                  </a:lnTo>
                  <a:lnTo>
                    <a:pt x="1763815" y="1986888"/>
                  </a:lnTo>
                  <a:lnTo>
                    <a:pt x="1808089" y="1970009"/>
                  </a:lnTo>
                  <a:lnTo>
                    <a:pt x="1849088" y="1947273"/>
                  </a:lnTo>
                  <a:lnTo>
                    <a:pt x="1886296" y="1919196"/>
                  </a:lnTo>
                  <a:lnTo>
                    <a:pt x="1919196" y="1886296"/>
                  </a:lnTo>
                  <a:lnTo>
                    <a:pt x="1947273" y="1849088"/>
                  </a:lnTo>
                  <a:lnTo>
                    <a:pt x="1970009" y="1808089"/>
                  </a:lnTo>
                  <a:lnTo>
                    <a:pt x="1986888" y="1763815"/>
                  </a:lnTo>
                  <a:lnTo>
                    <a:pt x="1997395" y="1716783"/>
                  </a:lnTo>
                  <a:lnTo>
                    <a:pt x="2001012" y="1667510"/>
                  </a:lnTo>
                  <a:lnTo>
                    <a:pt x="2001012" y="333501"/>
                  </a:lnTo>
                  <a:lnTo>
                    <a:pt x="1997395" y="284228"/>
                  </a:lnTo>
                  <a:lnTo>
                    <a:pt x="1986888" y="237196"/>
                  </a:lnTo>
                  <a:lnTo>
                    <a:pt x="1970009" y="192922"/>
                  </a:lnTo>
                  <a:lnTo>
                    <a:pt x="1947273" y="151923"/>
                  </a:lnTo>
                  <a:lnTo>
                    <a:pt x="1919196" y="114715"/>
                  </a:lnTo>
                  <a:lnTo>
                    <a:pt x="1886296" y="81815"/>
                  </a:lnTo>
                  <a:lnTo>
                    <a:pt x="1849088" y="53738"/>
                  </a:lnTo>
                  <a:lnTo>
                    <a:pt x="1808089" y="31002"/>
                  </a:lnTo>
                  <a:lnTo>
                    <a:pt x="1763815" y="14123"/>
                  </a:lnTo>
                  <a:lnTo>
                    <a:pt x="1716783" y="3616"/>
                  </a:lnTo>
                  <a:lnTo>
                    <a:pt x="1667510" y="0"/>
                  </a:lnTo>
                  <a:close/>
                </a:path>
              </a:pathLst>
            </a:custGeom>
            <a:solidFill>
              <a:srgbClr val="B86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20742" y="1635633"/>
              <a:ext cx="2001520" cy="2001520"/>
            </a:xfrm>
            <a:custGeom>
              <a:avLst/>
              <a:gdLst/>
              <a:ahLst/>
              <a:cxnLst/>
              <a:rect l="l" t="t" r="r" b="b"/>
              <a:pathLst>
                <a:path w="2001520" h="2001520">
                  <a:moveTo>
                    <a:pt x="0" y="333501"/>
                  </a:moveTo>
                  <a:lnTo>
                    <a:pt x="3616" y="284228"/>
                  </a:lnTo>
                  <a:lnTo>
                    <a:pt x="14123" y="237196"/>
                  </a:lnTo>
                  <a:lnTo>
                    <a:pt x="31002" y="192922"/>
                  </a:lnTo>
                  <a:lnTo>
                    <a:pt x="53738" y="151923"/>
                  </a:lnTo>
                  <a:lnTo>
                    <a:pt x="81815" y="114715"/>
                  </a:lnTo>
                  <a:lnTo>
                    <a:pt x="114715" y="81815"/>
                  </a:lnTo>
                  <a:lnTo>
                    <a:pt x="151923" y="53738"/>
                  </a:lnTo>
                  <a:lnTo>
                    <a:pt x="192922" y="31002"/>
                  </a:lnTo>
                  <a:lnTo>
                    <a:pt x="237196" y="14123"/>
                  </a:lnTo>
                  <a:lnTo>
                    <a:pt x="284228" y="3616"/>
                  </a:lnTo>
                  <a:lnTo>
                    <a:pt x="333502" y="0"/>
                  </a:lnTo>
                  <a:lnTo>
                    <a:pt x="1667510" y="0"/>
                  </a:lnTo>
                  <a:lnTo>
                    <a:pt x="1716783" y="3616"/>
                  </a:lnTo>
                  <a:lnTo>
                    <a:pt x="1763815" y="14123"/>
                  </a:lnTo>
                  <a:lnTo>
                    <a:pt x="1808089" y="31002"/>
                  </a:lnTo>
                  <a:lnTo>
                    <a:pt x="1849088" y="53738"/>
                  </a:lnTo>
                  <a:lnTo>
                    <a:pt x="1886296" y="81815"/>
                  </a:lnTo>
                  <a:lnTo>
                    <a:pt x="1919196" y="114715"/>
                  </a:lnTo>
                  <a:lnTo>
                    <a:pt x="1947273" y="151923"/>
                  </a:lnTo>
                  <a:lnTo>
                    <a:pt x="1970009" y="192922"/>
                  </a:lnTo>
                  <a:lnTo>
                    <a:pt x="1986888" y="237196"/>
                  </a:lnTo>
                  <a:lnTo>
                    <a:pt x="1997395" y="284228"/>
                  </a:lnTo>
                  <a:lnTo>
                    <a:pt x="2001012" y="333501"/>
                  </a:lnTo>
                  <a:lnTo>
                    <a:pt x="2001012" y="1667510"/>
                  </a:lnTo>
                  <a:lnTo>
                    <a:pt x="1997395" y="1716783"/>
                  </a:lnTo>
                  <a:lnTo>
                    <a:pt x="1986888" y="1763815"/>
                  </a:lnTo>
                  <a:lnTo>
                    <a:pt x="1970009" y="1808089"/>
                  </a:lnTo>
                  <a:lnTo>
                    <a:pt x="1947273" y="1849088"/>
                  </a:lnTo>
                  <a:lnTo>
                    <a:pt x="1919196" y="1886296"/>
                  </a:lnTo>
                  <a:lnTo>
                    <a:pt x="1886296" y="1919196"/>
                  </a:lnTo>
                  <a:lnTo>
                    <a:pt x="1849088" y="1947273"/>
                  </a:lnTo>
                  <a:lnTo>
                    <a:pt x="1808089" y="1970009"/>
                  </a:lnTo>
                  <a:lnTo>
                    <a:pt x="1763815" y="1986888"/>
                  </a:lnTo>
                  <a:lnTo>
                    <a:pt x="1716783" y="1997395"/>
                  </a:lnTo>
                  <a:lnTo>
                    <a:pt x="1667510" y="2001012"/>
                  </a:lnTo>
                  <a:lnTo>
                    <a:pt x="333502" y="2001012"/>
                  </a:lnTo>
                  <a:lnTo>
                    <a:pt x="284228" y="1997395"/>
                  </a:lnTo>
                  <a:lnTo>
                    <a:pt x="237196" y="1986888"/>
                  </a:lnTo>
                  <a:lnTo>
                    <a:pt x="192922" y="1970009"/>
                  </a:lnTo>
                  <a:lnTo>
                    <a:pt x="151923" y="1947273"/>
                  </a:lnTo>
                  <a:lnTo>
                    <a:pt x="114715" y="1919196"/>
                  </a:lnTo>
                  <a:lnTo>
                    <a:pt x="81815" y="1886296"/>
                  </a:lnTo>
                  <a:lnTo>
                    <a:pt x="53738" y="1849088"/>
                  </a:lnTo>
                  <a:lnTo>
                    <a:pt x="31002" y="1808089"/>
                  </a:lnTo>
                  <a:lnTo>
                    <a:pt x="14123" y="1763815"/>
                  </a:lnTo>
                  <a:lnTo>
                    <a:pt x="3616" y="1716783"/>
                  </a:lnTo>
                  <a:lnTo>
                    <a:pt x="0" y="1667510"/>
                  </a:lnTo>
                  <a:lnTo>
                    <a:pt x="0" y="33350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62500" y="2466594"/>
            <a:ext cx="1316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Buying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Links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53107" y="3777869"/>
            <a:ext cx="2026920" cy="2026920"/>
            <a:chOff x="2253107" y="3777869"/>
            <a:chExt cx="2026920" cy="2026920"/>
          </a:xfrm>
        </p:grpSpPr>
        <p:sp>
          <p:nvSpPr>
            <p:cNvPr id="13" name="object 13"/>
            <p:cNvSpPr/>
            <p:nvPr/>
          </p:nvSpPr>
          <p:spPr>
            <a:xfrm>
              <a:off x="2265807" y="3790569"/>
              <a:ext cx="2001520" cy="2001520"/>
            </a:xfrm>
            <a:custGeom>
              <a:avLst/>
              <a:gdLst/>
              <a:ahLst/>
              <a:cxnLst/>
              <a:rect l="l" t="t" r="r" b="b"/>
              <a:pathLst>
                <a:path w="2001520" h="2001520">
                  <a:moveTo>
                    <a:pt x="1667510" y="0"/>
                  </a:moveTo>
                  <a:lnTo>
                    <a:pt x="333502" y="0"/>
                  </a:lnTo>
                  <a:lnTo>
                    <a:pt x="284228" y="3616"/>
                  </a:lnTo>
                  <a:lnTo>
                    <a:pt x="237196" y="14123"/>
                  </a:lnTo>
                  <a:lnTo>
                    <a:pt x="192922" y="31002"/>
                  </a:lnTo>
                  <a:lnTo>
                    <a:pt x="151923" y="53738"/>
                  </a:lnTo>
                  <a:lnTo>
                    <a:pt x="114715" y="81815"/>
                  </a:lnTo>
                  <a:lnTo>
                    <a:pt x="81815" y="114715"/>
                  </a:lnTo>
                  <a:lnTo>
                    <a:pt x="53738" y="151923"/>
                  </a:lnTo>
                  <a:lnTo>
                    <a:pt x="31002" y="192922"/>
                  </a:lnTo>
                  <a:lnTo>
                    <a:pt x="14123" y="237196"/>
                  </a:lnTo>
                  <a:lnTo>
                    <a:pt x="3616" y="284228"/>
                  </a:lnTo>
                  <a:lnTo>
                    <a:pt x="0" y="333501"/>
                  </a:lnTo>
                  <a:lnTo>
                    <a:pt x="0" y="1667509"/>
                  </a:lnTo>
                  <a:lnTo>
                    <a:pt x="3616" y="1716792"/>
                  </a:lnTo>
                  <a:lnTo>
                    <a:pt x="14123" y="1763829"/>
                  </a:lnTo>
                  <a:lnTo>
                    <a:pt x="31002" y="1808106"/>
                  </a:lnTo>
                  <a:lnTo>
                    <a:pt x="53738" y="1849105"/>
                  </a:lnTo>
                  <a:lnTo>
                    <a:pt x="81815" y="1886311"/>
                  </a:lnTo>
                  <a:lnTo>
                    <a:pt x="114715" y="1919209"/>
                  </a:lnTo>
                  <a:lnTo>
                    <a:pt x="151923" y="1947282"/>
                  </a:lnTo>
                  <a:lnTo>
                    <a:pt x="192922" y="1970015"/>
                  </a:lnTo>
                  <a:lnTo>
                    <a:pt x="237196" y="1986891"/>
                  </a:lnTo>
                  <a:lnTo>
                    <a:pt x="284228" y="1997395"/>
                  </a:lnTo>
                  <a:lnTo>
                    <a:pt x="333502" y="2001011"/>
                  </a:lnTo>
                  <a:lnTo>
                    <a:pt x="1667510" y="2001011"/>
                  </a:lnTo>
                  <a:lnTo>
                    <a:pt x="1716783" y="1997395"/>
                  </a:lnTo>
                  <a:lnTo>
                    <a:pt x="1763815" y="1986891"/>
                  </a:lnTo>
                  <a:lnTo>
                    <a:pt x="1808089" y="1970015"/>
                  </a:lnTo>
                  <a:lnTo>
                    <a:pt x="1849088" y="1947282"/>
                  </a:lnTo>
                  <a:lnTo>
                    <a:pt x="1886296" y="1919209"/>
                  </a:lnTo>
                  <a:lnTo>
                    <a:pt x="1919196" y="1886311"/>
                  </a:lnTo>
                  <a:lnTo>
                    <a:pt x="1947273" y="1849105"/>
                  </a:lnTo>
                  <a:lnTo>
                    <a:pt x="1970009" y="1808106"/>
                  </a:lnTo>
                  <a:lnTo>
                    <a:pt x="1986888" y="1763829"/>
                  </a:lnTo>
                  <a:lnTo>
                    <a:pt x="1997395" y="1716792"/>
                  </a:lnTo>
                  <a:lnTo>
                    <a:pt x="2001012" y="1667509"/>
                  </a:lnTo>
                  <a:lnTo>
                    <a:pt x="2001012" y="333501"/>
                  </a:lnTo>
                  <a:lnTo>
                    <a:pt x="1997395" y="284228"/>
                  </a:lnTo>
                  <a:lnTo>
                    <a:pt x="1986888" y="237196"/>
                  </a:lnTo>
                  <a:lnTo>
                    <a:pt x="1970009" y="192922"/>
                  </a:lnTo>
                  <a:lnTo>
                    <a:pt x="1947273" y="151923"/>
                  </a:lnTo>
                  <a:lnTo>
                    <a:pt x="1919196" y="114715"/>
                  </a:lnTo>
                  <a:lnTo>
                    <a:pt x="1886296" y="81815"/>
                  </a:lnTo>
                  <a:lnTo>
                    <a:pt x="1849088" y="53738"/>
                  </a:lnTo>
                  <a:lnTo>
                    <a:pt x="1808089" y="31002"/>
                  </a:lnTo>
                  <a:lnTo>
                    <a:pt x="1763815" y="14123"/>
                  </a:lnTo>
                  <a:lnTo>
                    <a:pt x="1716783" y="3616"/>
                  </a:lnTo>
                  <a:lnTo>
                    <a:pt x="1667510" y="0"/>
                  </a:lnTo>
                  <a:close/>
                </a:path>
              </a:pathLst>
            </a:custGeom>
            <a:solidFill>
              <a:srgbClr val="D75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65807" y="3790569"/>
              <a:ext cx="2001520" cy="2001520"/>
            </a:xfrm>
            <a:custGeom>
              <a:avLst/>
              <a:gdLst/>
              <a:ahLst/>
              <a:cxnLst/>
              <a:rect l="l" t="t" r="r" b="b"/>
              <a:pathLst>
                <a:path w="2001520" h="2001520">
                  <a:moveTo>
                    <a:pt x="0" y="333501"/>
                  </a:moveTo>
                  <a:lnTo>
                    <a:pt x="3616" y="284228"/>
                  </a:lnTo>
                  <a:lnTo>
                    <a:pt x="14123" y="237196"/>
                  </a:lnTo>
                  <a:lnTo>
                    <a:pt x="31002" y="192922"/>
                  </a:lnTo>
                  <a:lnTo>
                    <a:pt x="53738" y="151923"/>
                  </a:lnTo>
                  <a:lnTo>
                    <a:pt x="81815" y="114715"/>
                  </a:lnTo>
                  <a:lnTo>
                    <a:pt x="114715" y="81815"/>
                  </a:lnTo>
                  <a:lnTo>
                    <a:pt x="151923" y="53738"/>
                  </a:lnTo>
                  <a:lnTo>
                    <a:pt x="192922" y="31002"/>
                  </a:lnTo>
                  <a:lnTo>
                    <a:pt x="237196" y="14123"/>
                  </a:lnTo>
                  <a:lnTo>
                    <a:pt x="284228" y="3616"/>
                  </a:lnTo>
                  <a:lnTo>
                    <a:pt x="333502" y="0"/>
                  </a:lnTo>
                  <a:lnTo>
                    <a:pt x="1667510" y="0"/>
                  </a:lnTo>
                  <a:lnTo>
                    <a:pt x="1716783" y="3616"/>
                  </a:lnTo>
                  <a:lnTo>
                    <a:pt x="1763815" y="14123"/>
                  </a:lnTo>
                  <a:lnTo>
                    <a:pt x="1808089" y="31002"/>
                  </a:lnTo>
                  <a:lnTo>
                    <a:pt x="1849088" y="53738"/>
                  </a:lnTo>
                  <a:lnTo>
                    <a:pt x="1886296" y="81815"/>
                  </a:lnTo>
                  <a:lnTo>
                    <a:pt x="1919196" y="114715"/>
                  </a:lnTo>
                  <a:lnTo>
                    <a:pt x="1947273" y="151923"/>
                  </a:lnTo>
                  <a:lnTo>
                    <a:pt x="1970009" y="192922"/>
                  </a:lnTo>
                  <a:lnTo>
                    <a:pt x="1986888" y="237196"/>
                  </a:lnTo>
                  <a:lnTo>
                    <a:pt x="1997395" y="284228"/>
                  </a:lnTo>
                  <a:lnTo>
                    <a:pt x="2001012" y="333501"/>
                  </a:lnTo>
                  <a:lnTo>
                    <a:pt x="2001012" y="1667509"/>
                  </a:lnTo>
                  <a:lnTo>
                    <a:pt x="1997395" y="1716792"/>
                  </a:lnTo>
                  <a:lnTo>
                    <a:pt x="1986888" y="1763829"/>
                  </a:lnTo>
                  <a:lnTo>
                    <a:pt x="1970009" y="1808106"/>
                  </a:lnTo>
                  <a:lnTo>
                    <a:pt x="1947273" y="1849105"/>
                  </a:lnTo>
                  <a:lnTo>
                    <a:pt x="1919196" y="1886311"/>
                  </a:lnTo>
                  <a:lnTo>
                    <a:pt x="1886296" y="1919209"/>
                  </a:lnTo>
                  <a:lnTo>
                    <a:pt x="1849088" y="1947282"/>
                  </a:lnTo>
                  <a:lnTo>
                    <a:pt x="1808089" y="1970015"/>
                  </a:lnTo>
                  <a:lnTo>
                    <a:pt x="1763815" y="1986891"/>
                  </a:lnTo>
                  <a:lnTo>
                    <a:pt x="1716783" y="1997395"/>
                  </a:lnTo>
                  <a:lnTo>
                    <a:pt x="1667510" y="2001011"/>
                  </a:lnTo>
                  <a:lnTo>
                    <a:pt x="333502" y="2001011"/>
                  </a:lnTo>
                  <a:lnTo>
                    <a:pt x="284228" y="1997395"/>
                  </a:lnTo>
                  <a:lnTo>
                    <a:pt x="237196" y="1986891"/>
                  </a:lnTo>
                  <a:lnTo>
                    <a:pt x="192922" y="1970015"/>
                  </a:lnTo>
                  <a:lnTo>
                    <a:pt x="151923" y="1947282"/>
                  </a:lnTo>
                  <a:lnTo>
                    <a:pt x="114715" y="1919209"/>
                  </a:lnTo>
                  <a:lnTo>
                    <a:pt x="81815" y="1886311"/>
                  </a:lnTo>
                  <a:lnTo>
                    <a:pt x="53738" y="1849105"/>
                  </a:lnTo>
                  <a:lnTo>
                    <a:pt x="31002" y="1808106"/>
                  </a:lnTo>
                  <a:lnTo>
                    <a:pt x="14123" y="1763829"/>
                  </a:lnTo>
                  <a:lnTo>
                    <a:pt x="3616" y="1716792"/>
                  </a:lnTo>
                  <a:lnTo>
                    <a:pt x="0" y="1667509"/>
                  </a:lnTo>
                  <a:lnTo>
                    <a:pt x="0" y="33350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92070" y="4621783"/>
            <a:ext cx="1348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sit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Blog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08170" y="3777996"/>
            <a:ext cx="2026285" cy="2026285"/>
            <a:chOff x="4408170" y="3777996"/>
            <a:chExt cx="2026285" cy="2026285"/>
          </a:xfrm>
        </p:grpSpPr>
        <p:sp>
          <p:nvSpPr>
            <p:cNvPr id="17" name="object 17"/>
            <p:cNvSpPr/>
            <p:nvPr/>
          </p:nvSpPr>
          <p:spPr>
            <a:xfrm>
              <a:off x="4420743" y="3790569"/>
              <a:ext cx="2001520" cy="2001520"/>
            </a:xfrm>
            <a:custGeom>
              <a:avLst/>
              <a:gdLst/>
              <a:ahLst/>
              <a:cxnLst/>
              <a:rect l="l" t="t" r="r" b="b"/>
              <a:pathLst>
                <a:path w="2001520" h="2001520">
                  <a:moveTo>
                    <a:pt x="1667510" y="0"/>
                  </a:moveTo>
                  <a:lnTo>
                    <a:pt x="333502" y="0"/>
                  </a:lnTo>
                  <a:lnTo>
                    <a:pt x="284228" y="3616"/>
                  </a:lnTo>
                  <a:lnTo>
                    <a:pt x="237196" y="14123"/>
                  </a:lnTo>
                  <a:lnTo>
                    <a:pt x="192922" y="31002"/>
                  </a:lnTo>
                  <a:lnTo>
                    <a:pt x="151923" y="53738"/>
                  </a:lnTo>
                  <a:lnTo>
                    <a:pt x="114715" y="81815"/>
                  </a:lnTo>
                  <a:lnTo>
                    <a:pt x="81815" y="114715"/>
                  </a:lnTo>
                  <a:lnTo>
                    <a:pt x="53738" y="151923"/>
                  </a:lnTo>
                  <a:lnTo>
                    <a:pt x="31002" y="192922"/>
                  </a:lnTo>
                  <a:lnTo>
                    <a:pt x="14123" y="237196"/>
                  </a:lnTo>
                  <a:lnTo>
                    <a:pt x="3616" y="284228"/>
                  </a:lnTo>
                  <a:lnTo>
                    <a:pt x="0" y="333501"/>
                  </a:lnTo>
                  <a:lnTo>
                    <a:pt x="0" y="1667509"/>
                  </a:lnTo>
                  <a:lnTo>
                    <a:pt x="3616" y="1716792"/>
                  </a:lnTo>
                  <a:lnTo>
                    <a:pt x="14123" y="1763829"/>
                  </a:lnTo>
                  <a:lnTo>
                    <a:pt x="31002" y="1808106"/>
                  </a:lnTo>
                  <a:lnTo>
                    <a:pt x="53738" y="1849105"/>
                  </a:lnTo>
                  <a:lnTo>
                    <a:pt x="81815" y="1886311"/>
                  </a:lnTo>
                  <a:lnTo>
                    <a:pt x="114715" y="1919209"/>
                  </a:lnTo>
                  <a:lnTo>
                    <a:pt x="151923" y="1947282"/>
                  </a:lnTo>
                  <a:lnTo>
                    <a:pt x="192922" y="1970015"/>
                  </a:lnTo>
                  <a:lnTo>
                    <a:pt x="237196" y="1986891"/>
                  </a:lnTo>
                  <a:lnTo>
                    <a:pt x="284228" y="1997395"/>
                  </a:lnTo>
                  <a:lnTo>
                    <a:pt x="333502" y="2001011"/>
                  </a:lnTo>
                  <a:lnTo>
                    <a:pt x="1667510" y="2001011"/>
                  </a:lnTo>
                  <a:lnTo>
                    <a:pt x="1716783" y="1997395"/>
                  </a:lnTo>
                  <a:lnTo>
                    <a:pt x="1763815" y="1986891"/>
                  </a:lnTo>
                  <a:lnTo>
                    <a:pt x="1808089" y="1970015"/>
                  </a:lnTo>
                  <a:lnTo>
                    <a:pt x="1849088" y="1947282"/>
                  </a:lnTo>
                  <a:lnTo>
                    <a:pt x="1886296" y="1919209"/>
                  </a:lnTo>
                  <a:lnTo>
                    <a:pt x="1919196" y="1886311"/>
                  </a:lnTo>
                  <a:lnTo>
                    <a:pt x="1947273" y="1849105"/>
                  </a:lnTo>
                  <a:lnTo>
                    <a:pt x="1970009" y="1808106"/>
                  </a:lnTo>
                  <a:lnTo>
                    <a:pt x="1986888" y="1763829"/>
                  </a:lnTo>
                  <a:lnTo>
                    <a:pt x="1997395" y="1716792"/>
                  </a:lnTo>
                  <a:lnTo>
                    <a:pt x="2001012" y="1667509"/>
                  </a:lnTo>
                  <a:lnTo>
                    <a:pt x="2001012" y="333501"/>
                  </a:lnTo>
                  <a:lnTo>
                    <a:pt x="1997395" y="284228"/>
                  </a:lnTo>
                  <a:lnTo>
                    <a:pt x="1986888" y="237196"/>
                  </a:lnTo>
                  <a:lnTo>
                    <a:pt x="1970009" y="192922"/>
                  </a:lnTo>
                  <a:lnTo>
                    <a:pt x="1947273" y="151923"/>
                  </a:lnTo>
                  <a:lnTo>
                    <a:pt x="1919196" y="114715"/>
                  </a:lnTo>
                  <a:lnTo>
                    <a:pt x="1886296" y="81815"/>
                  </a:lnTo>
                  <a:lnTo>
                    <a:pt x="1849088" y="53738"/>
                  </a:lnTo>
                  <a:lnTo>
                    <a:pt x="1808089" y="31002"/>
                  </a:lnTo>
                  <a:lnTo>
                    <a:pt x="1763815" y="14123"/>
                  </a:lnTo>
                  <a:lnTo>
                    <a:pt x="1716783" y="3616"/>
                  </a:lnTo>
                  <a:lnTo>
                    <a:pt x="1667510" y="0"/>
                  </a:lnTo>
                  <a:close/>
                </a:path>
              </a:pathLst>
            </a:custGeom>
            <a:solidFill>
              <a:srgbClr val="D445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0743" y="3790569"/>
              <a:ext cx="2001520" cy="2001520"/>
            </a:xfrm>
            <a:custGeom>
              <a:avLst/>
              <a:gdLst/>
              <a:ahLst/>
              <a:cxnLst/>
              <a:rect l="l" t="t" r="r" b="b"/>
              <a:pathLst>
                <a:path w="2001520" h="2001520">
                  <a:moveTo>
                    <a:pt x="0" y="333501"/>
                  </a:moveTo>
                  <a:lnTo>
                    <a:pt x="3616" y="284228"/>
                  </a:lnTo>
                  <a:lnTo>
                    <a:pt x="14123" y="237196"/>
                  </a:lnTo>
                  <a:lnTo>
                    <a:pt x="31002" y="192922"/>
                  </a:lnTo>
                  <a:lnTo>
                    <a:pt x="53738" y="151923"/>
                  </a:lnTo>
                  <a:lnTo>
                    <a:pt x="81815" y="114715"/>
                  </a:lnTo>
                  <a:lnTo>
                    <a:pt x="114715" y="81815"/>
                  </a:lnTo>
                  <a:lnTo>
                    <a:pt x="151923" y="53738"/>
                  </a:lnTo>
                  <a:lnTo>
                    <a:pt x="192922" y="31002"/>
                  </a:lnTo>
                  <a:lnTo>
                    <a:pt x="237196" y="14123"/>
                  </a:lnTo>
                  <a:lnTo>
                    <a:pt x="284228" y="3616"/>
                  </a:lnTo>
                  <a:lnTo>
                    <a:pt x="333502" y="0"/>
                  </a:lnTo>
                  <a:lnTo>
                    <a:pt x="1667510" y="0"/>
                  </a:lnTo>
                  <a:lnTo>
                    <a:pt x="1716783" y="3616"/>
                  </a:lnTo>
                  <a:lnTo>
                    <a:pt x="1763815" y="14123"/>
                  </a:lnTo>
                  <a:lnTo>
                    <a:pt x="1808089" y="31002"/>
                  </a:lnTo>
                  <a:lnTo>
                    <a:pt x="1849088" y="53738"/>
                  </a:lnTo>
                  <a:lnTo>
                    <a:pt x="1886296" y="81815"/>
                  </a:lnTo>
                  <a:lnTo>
                    <a:pt x="1919196" y="114715"/>
                  </a:lnTo>
                  <a:lnTo>
                    <a:pt x="1947273" y="151923"/>
                  </a:lnTo>
                  <a:lnTo>
                    <a:pt x="1970009" y="192922"/>
                  </a:lnTo>
                  <a:lnTo>
                    <a:pt x="1986888" y="237196"/>
                  </a:lnTo>
                  <a:lnTo>
                    <a:pt x="1997395" y="284228"/>
                  </a:lnTo>
                  <a:lnTo>
                    <a:pt x="2001012" y="333501"/>
                  </a:lnTo>
                  <a:lnTo>
                    <a:pt x="2001012" y="1667509"/>
                  </a:lnTo>
                  <a:lnTo>
                    <a:pt x="1997395" y="1716792"/>
                  </a:lnTo>
                  <a:lnTo>
                    <a:pt x="1986888" y="1763829"/>
                  </a:lnTo>
                  <a:lnTo>
                    <a:pt x="1970009" y="1808106"/>
                  </a:lnTo>
                  <a:lnTo>
                    <a:pt x="1947273" y="1849105"/>
                  </a:lnTo>
                  <a:lnTo>
                    <a:pt x="1919196" y="1886311"/>
                  </a:lnTo>
                  <a:lnTo>
                    <a:pt x="1886296" y="1919209"/>
                  </a:lnTo>
                  <a:lnTo>
                    <a:pt x="1849088" y="1947282"/>
                  </a:lnTo>
                  <a:lnTo>
                    <a:pt x="1808089" y="1970015"/>
                  </a:lnTo>
                  <a:lnTo>
                    <a:pt x="1763815" y="1986891"/>
                  </a:lnTo>
                  <a:lnTo>
                    <a:pt x="1716783" y="1997395"/>
                  </a:lnTo>
                  <a:lnTo>
                    <a:pt x="1667510" y="2001011"/>
                  </a:lnTo>
                  <a:lnTo>
                    <a:pt x="333502" y="2001011"/>
                  </a:lnTo>
                  <a:lnTo>
                    <a:pt x="284228" y="1997395"/>
                  </a:lnTo>
                  <a:lnTo>
                    <a:pt x="237196" y="1986891"/>
                  </a:lnTo>
                  <a:lnTo>
                    <a:pt x="192922" y="1970015"/>
                  </a:lnTo>
                  <a:lnTo>
                    <a:pt x="151923" y="1947282"/>
                  </a:lnTo>
                  <a:lnTo>
                    <a:pt x="114715" y="1919209"/>
                  </a:lnTo>
                  <a:lnTo>
                    <a:pt x="81815" y="1886311"/>
                  </a:lnTo>
                  <a:lnTo>
                    <a:pt x="53738" y="1849105"/>
                  </a:lnTo>
                  <a:lnTo>
                    <a:pt x="31002" y="1808106"/>
                  </a:lnTo>
                  <a:lnTo>
                    <a:pt x="14123" y="1763829"/>
                  </a:lnTo>
                  <a:lnTo>
                    <a:pt x="3616" y="1716792"/>
                  </a:lnTo>
                  <a:lnTo>
                    <a:pt x="0" y="1667509"/>
                  </a:lnTo>
                  <a:lnTo>
                    <a:pt x="0" y="33350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25340" y="4252214"/>
            <a:ext cx="1591945" cy="10401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89900"/>
              </a:lnSpc>
              <a:spcBef>
                <a:spcPts val="315"/>
              </a:spcBef>
            </a:pP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oderated 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comments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res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ltin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spam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5</a:t>
            </a:fld>
            <a:endParaRPr spc="-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66116"/>
            <a:ext cx="7382509" cy="8191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590"/>
              </a:spcBef>
            </a:pPr>
            <a:r>
              <a:rPr sz="2800" b="0" spc="-20" dirty="0">
                <a:solidFill>
                  <a:srgbClr val="000000"/>
                </a:solidFill>
                <a:latin typeface="Verdana"/>
                <a:cs typeface="Verdana"/>
              </a:rPr>
              <a:t>Domain</a:t>
            </a:r>
            <a:r>
              <a:rPr sz="2800" b="0" spc="-20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0" spc="-100" dirty="0">
                <a:solidFill>
                  <a:srgbClr val="000000"/>
                </a:solidFill>
                <a:latin typeface="Verdana"/>
                <a:cs typeface="Verdana"/>
              </a:rPr>
              <a:t>Authority</a:t>
            </a:r>
            <a:r>
              <a:rPr sz="2800" b="0" spc="-2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0" spc="-105" dirty="0">
                <a:solidFill>
                  <a:srgbClr val="000000"/>
                </a:solidFill>
                <a:latin typeface="Verdana"/>
                <a:cs typeface="Verdana"/>
              </a:rPr>
              <a:t>(DA)</a:t>
            </a:r>
            <a:r>
              <a:rPr sz="2800" b="0" spc="-1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0" spc="11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800" b="0" spc="-20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0" spc="114" dirty="0">
                <a:solidFill>
                  <a:srgbClr val="000000"/>
                </a:solidFill>
                <a:latin typeface="Verdana"/>
                <a:cs typeface="Verdana"/>
              </a:rPr>
              <a:t>Page</a:t>
            </a:r>
            <a:r>
              <a:rPr sz="2800" b="0" spc="-2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0" spc="-100" dirty="0">
                <a:solidFill>
                  <a:srgbClr val="000000"/>
                </a:solidFill>
                <a:latin typeface="Verdana"/>
                <a:cs typeface="Verdana"/>
              </a:rPr>
              <a:t>Authority </a:t>
            </a:r>
            <a:r>
              <a:rPr sz="2800" b="0" spc="-96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0" spc="-95" dirty="0">
                <a:solidFill>
                  <a:srgbClr val="000000"/>
                </a:solidFill>
                <a:latin typeface="Verdana"/>
                <a:cs typeface="Verdana"/>
              </a:rPr>
              <a:t>(PA)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0308" y="1277492"/>
            <a:ext cx="1110615" cy="666115"/>
          </a:xfrm>
          <a:prstGeom prst="rect">
            <a:avLst/>
          </a:prstGeom>
          <a:solidFill>
            <a:srgbClr val="C72CCC"/>
          </a:solidFill>
          <a:ln w="25146">
            <a:solidFill>
              <a:srgbClr val="FFFFFF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351155">
              <a:lnSpc>
                <a:spcPct val="100000"/>
              </a:lnSpc>
              <a:spcBef>
                <a:spcPts val="1520"/>
              </a:spcBef>
            </a:pP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Moz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1032" y="1277492"/>
            <a:ext cx="1110615" cy="666115"/>
          </a:xfrm>
          <a:prstGeom prst="rect">
            <a:avLst/>
          </a:prstGeom>
          <a:solidFill>
            <a:srgbClr val="4DA6DB"/>
          </a:solidFill>
          <a:ln w="25146">
            <a:solidFill>
              <a:srgbClr val="FFFFFF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52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Ahrefs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0308" y="2054732"/>
            <a:ext cx="1110615" cy="666115"/>
          </a:xfrm>
          <a:prstGeom prst="rect">
            <a:avLst/>
          </a:prstGeom>
          <a:solidFill>
            <a:srgbClr val="4473E7"/>
          </a:solidFill>
          <a:ln w="25146">
            <a:solidFill>
              <a:srgbClr val="FFFFFF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520"/>
              </a:spcBef>
            </a:pP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Majestic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1032" y="2054732"/>
            <a:ext cx="1110615" cy="666115"/>
          </a:xfrm>
          <a:prstGeom prst="rect">
            <a:avLst/>
          </a:prstGeom>
          <a:solidFill>
            <a:srgbClr val="8670E0"/>
          </a:solidFill>
          <a:ln w="25146">
            <a:solidFill>
              <a:srgbClr val="FFFFFF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520"/>
              </a:spcBef>
            </a:pP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SEMrush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998" y="3582161"/>
            <a:ext cx="7652766" cy="200634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5783" y="4198111"/>
            <a:ext cx="910590" cy="7086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43815" algn="just">
              <a:lnSpc>
                <a:spcPts val="1730"/>
              </a:lnSpc>
              <a:spcBef>
                <a:spcPts val="315"/>
              </a:spcBef>
            </a:pPr>
            <a:r>
              <a:rPr sz="1600" spc="-25" dirty="0">
                <a:latin typeface="Verdana"/>
                <a:cs typeface="Verdana"/>
              </a:rPr>
              <a:t>Number </a:t>
            </a:r>
            <a:r>
              <a:rPr sz="1600" spc="-5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Linked  </a:t>
            </a:r>
            <a:r>
              <a:rPr sz="1600" spc="-55" dirty="0">
                <a:latin typeface="Verdana"/>
                <a:cs typeface="Verdana"/>
              </a:rPr>
              <a:t>Websites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2557" y="4307840"/>
            <a:ext cx="617220" cy="48958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115570">
              <a:lnSpc>
                <a:spcPts val="1730"/>
              </a:lnSpc>
              <a:spcBef>
                <a:spcPts val="315"/>
              </a:spcBef>
            </a:pPr>
            <a:r>
              <a:rPr sz="1600" spc="-114" dirty="0">
                <a:latin typeface="Verdana"/>
                <a:cs typeface="Verdana"/>
              </a:rPr>
              <a:t>Link 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Profi</a:t>
            </a:r>
            <a:r>
              <a:rPr sz="1600" spc="-60" dirty="0">
                <a:latin typeface="Verdana"/>
                <a:cs typeface="Verdana"/>
              </a:rPr>
              <a:t>l</a:t>
            </a:r>
            <a:r>
              <a:rPr sz="1600" spc="85" dirty="0"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2103" y="3868928"/>
            <a:ext cx="1036955" cy="136715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ts val="1730"/>
              </a:lnSpc>
              <a:spcBef>
                <a:spcPts val="315"/>
              </a:spcBef>
            </a:pPr>
            <a:r>
              <a:rPr sz="1600" spc="-170" dirty="0">
                <a:latin typeface="Verdana"/>
                <a:cs typeface="Verdana"/>
              </a:rPr>
              <a:t>Trust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70" dirty="0">
                <a:latin typeface="Verdana"/>
                <a:cs typeface="Verdana"/>
              </a:rPr>
              <a:t>-  </a:t>
            </a:r>
            <a:r>
              <a:rPr sz="1600" spc="-65" dirty="0">
                <a:latin typeface="Verdana"/>
                <a:cs typeface="Verdana"/>
              </a:rPr>
              <a:t>worthi</a:t>
            </a:r>
            <a:r>
              <a:rPr sz="1600" spc="-60" dirty="0">
                <a:latin typeface="Verdana"/>
                <a:cs typeface="Verdana"/>
              </a:rPr>
              <a:t>ne</a:t>
            </a:r>
            <a:r>
              <a:rPr sz="1600" spc="-45" dirty="0">
                <a:latin typeface="Verdana"/>
                <a:cs typeface="Verdana"/>
              </a:rPr>
              <a:t>s</a:t>
            </a:r>
            <a:r>
              <a:rPr sz="1600" spc="-170" dirty="0">
                <a:latin typeface="Verdana"/>
                <a:cs typeface="Verdana"/>
              </a:rPr>
              <a:t>s 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Websites 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125" dirty="0">
                <a:latin typeface="Verdana"/>
                <a:cs typeface="Verdana"/>
              </a:rPr>
              <a:t>link</a:t>
            </a:r>
            <a:r>
              <a:rPr sz="1600" spc="-85" dirty="0">
                <a:latin typeface="Verdana"/>
                <a:cs typeface="Verdana"/>
              </a:rPr>
              <a:t>i</a:t>
            </a:r>
            <a:r>
              <a:rPr sz="1600" spc="20" dirty="0">
                <a:latin typeface="Verdana"/>
                <a:cs typeface="Verdana"/>
              </a:rPr>
              <a:t>ng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90" dirty="0">
                <a:latin typeface="Verdana"/>
                <a:cs typeface="Verdana"/>
              </a:rPr>
              <a:t>page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961" y="4340097"/>
            <a:ext cx="812800" cy="48958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7150" marR="5080" indent="-45085">
              <a:lnSpc>
                <a:spcPts val="1730"/>
              </a:lnSpc>
              <a:spcBef>
                <a:spcPts val="315"/>
              </a:spcBef>
            </a:pPr>
            <a:r>
              <a:rPr sz="1600" spc="-25" dirty="0">
                <a:latin typeface="Verdana"/>
                <a:cs typeface="Verdana"/>
              </a:rPr>
              <a:t>Website  </a:t>
            </a:r>
            <a:r>
              <a:rPr sz="1600" spc="-35" dirty="0">
                <a:latin typeface="Verdana"/>
                <a:cs typeface="Verdana"/>
              </a:rPr>
              <a:t>Quality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52235" y="4088384"/>
            <a:ext cx="901065" cy="92836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1270" algn="ctr">
              <a:lnSpc>
                <a:spcPts val="1730"/>
              </a:lnSpc>
              <a:spcBef>
                <a:spcPts val="315"/>
              </a:spcBef>
            </a:pPr>
            <a:r>
              <a:rPr sz="1600" spc="-25" dirty="0">
                <a:latin typeface="Verdana"/>
                <a:cs typeface="Verdana"/>
              </a:rPr>
              <a:t>Number 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Unique 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Back</a:t>
            </a:r>
            <a:r>
              <a:rPr sz="1600" spc="-25" dirty="0">
                <a:latin typeface="Verdana"/>
                <a:cs typeface="Verdana"/>
              </a:rPr>
              <a:t>l</a:t>
            </a:r>
            <a:r>
              <a:rPr sz="1600" spc="-135" dirty="0">
                <a:latin typeface="Verdana"/>
                <a:cs typeface="Verdana"/>
              </a:rPr>
              <a:t>inks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79056" y="3978655"/>
            <a:ext cx="889000" cy="11474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ts val="1730"/>
              </a:lnSpc>
              <a:spcBef>
                <a:spcPts val="315"/>
              </a:spcBef>
            </a:pPr>
            <a:r>
              <a:rPr sz="1600" spc="-110" dirty="0">
                <a:latin typeface="Verdana"/>
                <a:cs typeface="Verdana"/>
              </a:rPr>
              <a:t>Site 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structure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an</a:t>
            </a:r>
            <a:r>
              <a:rPr sz="1600" spc="65" dirty="0">
                <a:latin typeface="Verdana"/>
                <a:cs typeface="Verdana"/>
              </a:rPr>
              <a:t>d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85" dirty="0">
                <a:latin typeface="Verdana"/>
                <a:cs typeface="Verdana"/>
              </a:rPr>
              <a:t>Us</a:t>
            </a:r>
            <a:r>
              <a:rPr sz="1600" spc="-75" dirty="0">
                <a:latin typeface="Verdana"/>
                <a:cs typeface="Verdana"/>
              </a:rPr>
              <a:t>e</a:t>
            </a:r>
            <a:r>
              <a:rPr sz="1600" spc="-180" dirty="0">
                <a:latin typeface="Verdana"/>
                <a:cs typeface="Verdana"/>
              </a:rPr>
              <a:t>r  </a:t>
            </a:r>
            <a:r>
              <a:rPr sz="1600" spc="-70" dirty="0">
                <a:latin typeface="Verdana"/>
                <a:cs typeface="Verdana"/>
              </a:rPr>
              <a:t>Friendlin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14" dirty="0">
                <a:latin typeface="Verdana"/>
                <a:cs typeface="Verdana"/>
              </a:rPr>
              <a:t>ess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8535" y="2811526"/>
            <a:ext cx="2240915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Verdana"/>
                <a:cs typeface="Verdana"/>
              </a:rPr>
              <a:t>Po</a:t>
            </a:r>
            <a:r>
              <a:rPr sz="1800" spc="60" dirty="0">
                <a:latin typeface="Verdana"/>
                <a:cs typeface="Verdana"/>
              </a:rPr>
              <a:t>p</a:t>
            </a:r>
            <a:r>
              <a:rPr sz="1800" spc="-65" dirty="0">
                <a:latin typeface="Verdana"/>
                <a:cs typeface="Verdana"/>
              </a:rPr>
              <a:t>ular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SE</a:t>
            </a:r>
            <a:r>
              <a:rPr sz="1800" spc="-135" dirty="0">
                <a:latin typeface="Verdana"/>
                <a:cs typeface="Verdana"/>
              </a:rPr>
              <a:t>O 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ools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  </a:t>
            </a:r>
            <a:r>
              <a:rPr sz="1800" spc="-35" dirty="0">
                <a:latin typeface="Verdana"/>
                <a:cs typeface="Verdana"/>
              </a:rPr>
              <a:t>measure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DA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4332" y="5703823"/>
            <a:ext cx="331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Facto</a:t>
            </a:r>
            <a:r>
              <a:rPr sz="1800" spc="-15" dirty="0">
                <a:latin typeface="Verdana"/>
                <a:cs typeface="Verdana"/>
              </a:rPr>
              <a:t>r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calculate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D</a:t>
            </a:r>
            <a:r>
              <a:rPr sz="1800" spc="2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score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13071" y="777875"/>
            <a:ext cx="3133725" cy="2075180"/>
            <a:chOff x="5013071" y="777875"/>
            <a:chExt cx="3133725" cy="2075180"/>
          </a:xfrm>
        </p:grpSpPr>
        <p:sp>
          <p:nvSpPr>
            <p:cNvPr id="17" name="object 17"/>
            <p:cNvSpPr/>
            <p:nvPr/>
          </p:nvSpPr>
          <p:spPr>
            <a:xfrm>
              <a:off x="5025771" y="790575"/>
              <a:ext cx="2049780" cy="2049780"/>
            </a:xfrm>
            <a:custGeom>
              <a:avLst/>
              <a:gdLst/>
              <a:ahLst/>
              <a:cxnLst/>
              <a:rect l="l" t="t" r="r" b="b"/>
              <a:pathLst>
                <a:path w="2049779" h="2049780">
                  <a:moveTo>
                    <a:pt x="1024890" y="0"/>
                  </a:moveTo>
                  <a:lnTo>
                    <a:pt x="0" y="2049779"/>
                  </a:lnTo>
                  <a:lnTo>
                    <a:pt x="2049780" y="2049779"/>
                  </a:lnTo>
                  <a:lnTo>
                    <a:pt x="1024890" y="0"/>
                  </a:lnTo>
                  <a:close/>
                </a:path>
              </a:pathLst>
            </a:custGeom>
            <a:solidFill>
              <a:srgbClr val="C72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25771" y="790575"/>
              <a:ext cx="2049780" cy="2049780"/>
            </a:xfrm>
            <a:custGeom>
              <a:avLst/>
              <a:gdLst/>
              <a:ahLst/>
              <a:cxnLst/>
              <a:rect l="l" t="t" r="r" b="b"/>
              <a:pathLst>
                <a:path w="2049779" h="2049780">
                  <a:moveTo>
                    <a:pt x="0" y="2049779"/>
                  </a:moveTo>
                  <a:lnTo>
                    <a:pt x="1024890" y="0"/>
                  </a:lnTo>
                  <a:lnTo>
                    <a:pt x="2049780" y="2049779"/>
                  </a:lnTo>
                  <a:lnTo>
                    <a:pt x="0" y="2049779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00091" y="996315"/>
              <a:ext cx="2834005" cy="391160"/>
            </a:xfrm>
            <a:custGeom>
              <a:avLst/>
              <a:gdLst/>
              <a:ahLst/>
              <a:cxnLst/>
              <a:rect l="l" t="t" r="r" b="b"/>
              <a:pathLst>
                <a:path w="2834004" h="391159">
                  <a:moveTo>
                    <a:pt x="2768727" y="0"/>
                  </a:moveTo>
                  <a:lnTo>
                    <a:pt x="65151" y="0"/>
                  </a:lnTo>
                  <a:lnTo>
                    <a:pt x="39808" y="5125"/>
                  </a:lnTo>
                  <a:lnTo>
                    <a:pt x="19097" y="19097"/>
                  </a:lnTo>
                  <a:lnTo>
                    <a:pt x="5125" y="39808"/>
                  </a:lnTo>
                  <a:lnTo>
                    <a:pt x="0" y="65150"/>
                  </a:lnTo>
                  <a:lnTo>
                    <a:pt x="0" y="325754"/>
                  </a:lnTo>
                  <a:lnTo>
                    <a:pt x="5125" y="351097"/>
                  </a:lnTo>
                  <a:lnTo>
                    <a:pt x="19097" y="371808"/>
                  </a:lnTo>
                  <a:lnTo>
                    <a:pt x="39808" y="385780"/>
                  </a:lnTo>
                  <a:lnTo>
                    <a:pt x="65151" y="390905"/>
                  </a:lnTo>
                  <a:lnTo>
                    <a:pt x="2768727" y="390905"/>
                  </a:lnTo>
                  <a:lnTo>
                    <a:pt x="2794069" y="385780"/>
                  </a:lnTo>
                  <a:lnTo>
                    <a:pt x="2814780" y="371808"/>
                  </a:lnTo>
                  <a:lnTo>
                    <a:pt x="2828752" y="351097"/>
                  </a:lnTo>
                  <a:lnTo>
                    <a:pt x="2833878" y="325754"/>
                  </a:lnTo>
                  <a:lnTo>
                    <a:pt x="2833878" y="65150"/>
                  </a:lnTo>
                  <a:lnTo>
                    <a:pt x="2828752" y="39808"/>
                  </a:lnTo>
                  <a:lnTo>
                    <a:pt x="2814780" y="19097"/>
                  </a:lnTo>
                  <a:lnTo>
                    <a:pt x="2794069" y="5125"/>
                  </a:lnTo>
                  <a:lnTo>
                    <a:pt x="2768727" y="0"/>
                  </a:lnTo>
                  <a:close/>
                </a:path>
              </a:pathLst>
            </a:custGeom>
            <a:solidFill>
              <a:srgbClr val="FFFFFF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00091" y="996315"/>
              <a:ext cx="2834005" cy="391160"/>
            </a:xfrm>
            <a:custGeom>
              <a:avLst/>
              <a:gdLst/>
              <a:ahLst/>
              <a:cxnLst/>
              <a:rect l="l" t="t" r="r" b="b"/>
              <a:pathLst>
                <a:path w="2834004" h="391159">
                  <a:moveTo>
                    <a:pt x="0" y="65150"/>
                  </a:moveTo>
                  <a:lnTo>
                    <a:pt x="5125" y="39808"/>
                  </a:lnTo>
                  <a:lnTo>
                    <a:pt x="19097" y="19097"/>
                  </a:lnTo>
                  <a:lnTo>
                    <a:pt x="39808" y="5125"/>
                  </a:lnTo>
                  <a:lnTo>
                    <a:pt x="65151" y="0"/>
                  </a:lnTo>
                  <a:lnTo>
                    <a:pt x="2768727" y="0"/>
                  </a:lnTo>
                  <a:lnTo>
                    <a:pt x="2794069" y="5125"/>
                  </a:lnTo>
                  <a:lnTo>
                    <a:pt x="2814780" y="19097"/>
                  </a:lnTo>
                  <a:lnTo>
                    <a:pt x="2828752" y="39808"/>
                  </a:lnTo>
                  <a:lnTo>
                    <a:pt x="2833878" y="65150"/>
                  </a:lnTo>
                  <a:lnTo>
                    <a:pt x="2833878" y="325754"/>
                  </a:lnTo>
                  <a:lnTo>
                    <a:pt x="2828752" y="351097"/>
                  </a:lnTo>
                  <a:lnTo>
                    <a:pt x="2814780" y="371808"/>
                  </a:lnTo>
                  <a:lnTo>
                    <a:pt x="2794069" y="385780"/>
                  </a:lnTo>
                  <a:lnTo>
                    <a:pt x="2768727" y="390905"/>
                  </a:lnTo>
                  <a:lnTo>
                    <a:pt x="65151" y="390905"/>
                  </a:lnTo>
                  <a:lnTo>
                    <a:pt x="39808" y="385780"/>
                  </a:lnTo>
                  <a:lnTo>
                    <a:pt x="19097" y="371808"/>
                  </a:lnTo>
                  <a:lnTo>
                    <a:pt x="5125" y="351097"/>
                  </a:lnTo>
                  <a:lnTo>
                    <a:pt x="0" y="325754"/>
                  </a:lnTo>
                  <a:lnTo>
                    <a:pt x="0" y="65150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15990" y="1039367"/>
            <a:ext cx="14008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latin typeface="Verdana"/>
                <a:cs typeface="Verdana"/>
              </a:rPr>
              <a:t>No</a:t>
            </a:r>
            <a:r>
              <a:rPr sz="1600" spc="-195" dirty="0">
                <a:latin typeface="Verdana"/>
                <a:cs typeface="Verdana"/>
              </a:rPr>
              <a:t>-</a:t>
            </a:r>
            <a:r>
              <a:rPr sz="1600" spc="-20" dirty="0">
                <a:latin typeface="Verdana"/>
                <a:cs typeface="Verdana"/>
              </a:rPr>
              <a:t>follow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25" dirty="0">
                <a:latin typeface="Verdana"/>
                <a:cs typeface="Verdana"/>
              </a:rPr>
              <a:t>l</a:t>
            </a:r>
            <a:r>
              <a:rPr sz="1600" spc="-130" dirty="0">
                <a:latin typeface="Verdana"/>
                <a:cs typeface="Verdana"/>
              </a:rPr>
              <a:t>inks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05678" y="1424050"/>
            <a:ext cx="2821940" cy="416559"/>
            <a:chOff x="5305678" y="1424050"/>
            <a:chExt cx="2821940" cy="416559"/>
          </a:xfrm>
        </p:grpSpPr>
        <p:sp>
          <p:nvSpPr>
            <p:cNvPr id="23" name="object 23"/>
            <p:cNvSpPr/>
            <p:nvPr/>
          </p:nvSpPr>
          <p:spPr>
            <a:xfrm>
              <a:off x="5318378" y="1436750"/>
              <a:ext cx="2796540" cy="391160"/>
            </a:xfrm>
            <a:custGeom>
              <a:avLst/>
              <a:gdLst/>
              <a:ahLst/>
              <a:cxnLst/>
              <a:rect l="l" t="t" r="r" b="b"/>
              <a:pathLst>
                <a:path w="2796540" h="391160">
                  <a:moveTo>
                    <a:pt x="2731389" y="0"/>
                  </a:moveTo>
                  <a:lnTo>
                    <a:pt x="65151" y="0"/>
                  </a:lnTo>
                  <a:lnTo>
                    <a:pt x="39808" y="5125"/>
                  </a:lnTo>
                  <a:lnTo>
                    <a:pt x="19097" y="19097"/>
                  </a:lnTo>
                  <a:lnTo>
                    <a:pt x="5125" y="39808"/>
                  </a:lnTo>
                  <a:lnTo>
                    <a:pt x="0" y="65150"/>
                  </a:lnTo>
                  <a:lnTo>
                    <a:pt x="0" y="325754"/>
                  </a:lnTo>
                  <a:lnTo>
                    <a:pt x="5125" y="351097"/>
                  </a:lnTo>
                  <a:lnTo>
                    <a:pt x="19097" y="371808"/>
                  </a:lnTo>
                  <a:lnTo>
                    <a:pt x="39808" y="385780"/>
                  </a:lnTo>
                  <a:lnTo>
                    <a:pt x="65151" y="390905"/>
                  </a:lnTo>
                  <a:lnTo>
                    <a:pt x="2731389" y="390905"/>
                  </a:lnTo>
                  <a:lnTo>
                    <a:pt x="2756731" y="385780"/>
                  </a:lnTo>
                  <a:lnTo>
                    <a:pt x="2777442" y="371808"/>
                  </a:lnTo>
                  <a:lnTo>
                    <a:pt x="2791414" y="351097"/>
                  </a:lnTo>
                  <a:lnTo>
                    <a:pt x="2796540" y="325754"/>
                  </a:lnTo>
                  <a:lnTo>
                    <a:pt x="2796540" y="65150"/>
                  </a:lnTo>
                  <a:lnTo>
                    <a:pt x="2791414" y="39808"/>
                  </a:lnTo>
                  <a:lnTo>
                    <a:pt x="2777442" y="19097"/>
                  </a:lnTo>
                  <a:lnTo>
                    <a:pt x="2756731" y="5125"/>
                  </a:lnTo>
                  <a:lnTo>
                    <a:pt x="2731389" y="0"/>
                  </a:lnTo>
                  <a:close/>
                </a:path>
              </a:pathLst>
            </a:custGeom>
            <a:solidFill>
              <a:srgbClr val="FFFFFF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18378" y="1436750"/>
              <a:ext cx="2796540" cy="391160"/>
            </a:xfrm>
            <a:custGeom>
              <a:avLst/>
              <a:gdLst/>
              <a:ahLst/>
              <a:cxnLst/>
              <a:rect l="l" t="t" r="r" b="b"/>
              <a:pathLst>
                <a:path w="2796540" h="391160">
                  <a:moveTo>
                    <a:pt x="0" y="65150"/>
                  </a:moveTo>
                  <a:lnTo>
                    <a:pt x="5125" y="39808"/>
                  </a:lnTo>
                  <a:lnTo>
                    <a:pt x="19097" y="19097"/>
                  </a:lnTo>
                  <a:lnTo>
                    <a:pt x="39808" y="5125"/>
                  </a:lnTo>
                  <a:lnTo>
                    <a:pt x="65151" y="0"/>
                  </a:lnTo>
                  <a:lnTo>
                    <a:pt x="2731389" y="0"/>
                  </a:lnTo>
                  <a:lnTo>
                    <a:pt x="2756731" y="5125"/>
                  </a:lnTo>
                  <a:lnTo>
                    <a:pt x="2777442" y="19097"/>
                  </a:lnTo>
                  <a:lnTo>
                    <a:pt x="2791414" y="39808"/>
                  </a:lnTo>
                  <a:lnTo>
                    <a:pt x="2796540" y="65150"/>
                  </a:lnTo>
                  <a:lnTo>
                    <a:pt x="2796540" y="325754"/>
                  </a:lnTo>
                  <a:lnTo>
                    <a:pt x="2791414" y="351097"/>
                  </a:lnTo>
                  <a:lnTo>
                    <a:pt x="2777442" y="371808"/>
                  </a:lnTo>
                  <a:lnTo>
                    <a:pt x="2756731" y="385780"/>
                  </a:lnTo>
                  <a:lnTo>
                    <a:pt x="2731389" y="390905"/>
                  </a:lnTo>
                  <a:lnTo>
                    <a:pt x="65151" y="390905"/>
                  </a:lnTo>
                  <a:lnTo>
                    <a:pt x="39808" y="385780"/>
                  </a:lnTo>
                  <a:lnTo>
                    <a:pt x="19097" y="371808"/>
                  </a:lnTo>
                  <a:lnTo>
                    <a:pt x="5125" y="351097"/>
                  </a:lnTo>
                  <a:lnTo>
                    <a:pt x="0" y="325754"/>
                  </a:lnTo>
                  <a:lnTo>
                    <a:pt x="0" y="65150"/>
                  </a:lnTo>
                  <a:close/>
                </a:path>
              </a:pathLst>
            </a:custGeom>
            <a:ln w="25146">
              <a:solidFill>
                <a:srgbClr val="4DA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10250" y="1370837"/>
            <a:ext cx="18135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Verdana"/>
                <a:cs typeface="Verdana"/>
              </a:rPr>
              <a:t>Number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uniq</a:t>
            </a:r>
            <a:r>
              <a:rPr sz="1600" spc="-45" dirty="0">
                <a:latin typeface="Verdana"/>
                <a:cs typeface="Verdana"/>
              </a:rPr>
              <a:t>u</a:t>
            </a:r>
            <a:r>
              <a:rPr sz="1600" spc="85" dirty="0"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21629" y="1589531"/>
            <a:ext cx="2589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5" dirty="0">
                <a:latin typeface="Verdana"/>
                <a:cs typeface="Verdana"/>
              </a:rPr>
              <a:t>doma</a:t>
            </a:r>
            <a:r>
              <a:rPr sz="1600" dirty="0">
                <a:latin typeface="Verdana"/>
                <a:cs typeface="Verdana"/>
              </a:rPr>
              <a:t>i</a:t>
            </a:r>
            <a:r>
              <a:rPr sz="1600" spc="-125" dirty="0">
                <a:latin typeface="Verdana"/>
                <a:cs typeface="Verdana"/>
              </a:rPr>
              <a:t>ns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30" dirty="0">
                <a:latin typeface="Verdana"/>
                <a:cs typeface="Verdana"/>
              </a:rPr>
              <a:t>l</a:t>
            </a:r>
            <a:r>
              <a:rPr sz="1600" spc="-65" dirty="0">
                <a:latin typeface="Verdana"/>
                <a:cs typeface="Verdana"/>
              </a:rPr>
              <a:t>inkin</a:t>
            </a:r>
            <a:r>
              <a:rPr sz="1600" spc="-80" dirty="0">
                <a:latin typeface="Verdana"/>
                <a:cs typeface="Verdana"/>
              </a:rPr>
              <a:t>g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130" dirty="0">
                <a:latin typeface="Verdana"/>
                <a:cs typeface="Verdana"/>
              </a:rPr>
              <a:t>a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90" dirty="0">
                <a:latin typeface="Verdana"/>
                <a:cs typeface="Verdana"/>
              </a:rPr>
              <a:t>page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291963" y="1863725"/>
            <a:ext cx="2850515" cy="417195"/>
            <a:chOff x="5291963" y="1863725"/>
            <a:chExt cx="2850515" cy="417195"/>
          </a:xfrm>
        </p:grpSpPr>
        <p:sp>
          <p:nvSpPr>
            <p:cNvPr id="28" name="object 28"/>
            <p:cNvSpPr/>
            <p:nvPr/>
          </p:nvSpPr>
          <p:spPr>
            <a:xfrm>
              <a:off x="5304663" y="1876425"/>
              <a:ext cx="2825115" cy="391795"/>
            </a:xfrm>
            <a:custGeom>
              <a:avLst/>
              <a:gdLst/>
              <a:ahLst/>
              <a:cxnLst/>
              <a:rect l="l" t="t" r="r" b="b"/>
              <a:pathLst>
                <a:path w="2825115" h="391794">
                  <a:moveTo>
                    <a:pt x="2759456" y="0"/>
                  </a:moveTo>
                  <a:lnTo>
                    <a:pt x="65277" y="0"/>
                  </a:lnTo>
                  <a:lnTo>
                    <a:pt x="39862" y="5127"/>
                  </a:lnTo>
                  <a:lnTo>
                    <a:pt x="19113" y="19113"/>
                  </a:lnTo>
                  <a:lnTo>
                    <a:pt x="5127" y="39862"/>
                  </a:lnTo>
                  <a:lnTo>
                    <a:pt x="0" y="65277"/>
                  </a:lnTo>
                  <a:lnTo>
                    <a:pt x="0" y="326389"/>
                  </a:lnTo>
                  <a:lnTo>
                    <a:pt x="5127" y="351805"/>
                  </a:lnTo>
                  <a:lnTo>
                    <a:pt x="19113" y="372554"/>
                  </a:lnTo>
                  <a:lnTo>
                    <a:pt x="39862" y="386540"/>
                  </a:lnTo>
                  <a:lnTo>
                    <a:pt x="65277" y="391667"/>
                  </a:lnTo>
                  <a:lnTo>
                    <a:pt x="2759456" y="391667"/>
                  </a:lnTo>
                  <a:lnTo>
                    <a:pt x="2784871" y="386540"/>
                  </a:lnTo>
                  <a:lnTo>
                    <a:pt x="2805620" y="372554"/>
                  </a:lnTo>
                  <a:lnTo>
                    <a:pt x="2819606" y="351805"/>
                  </a:lnTo>
                  <a:lnTo>
                    <a:pt x="2824734" y="326389"/>
                  </a:lnTo>
                  <a:lnTo>
                    <a:pt x="2824734" y="65277"/>
                  </a:lnTo>
                  <a:lnTo>
                    <a:pt x="2819606" y="39862"/>
                  </a:lnTo>
                  <a:lnTo>
                    <a:pt x="2805620" y="19113"/>
                  </a:lnTo>
                  <a:lnTo>
                    <a:pt x="2784871" y="5127"/>
                  </a:lnTo>
                  <a:lnTo>
                    <a:pt x="2759456" y="0"/>
                  </a:lnTo>
                  <a:close/>
                </a:path>
              </a:pathLst>
            </a:custGeom>
            <a:solidFill>
              <a:srgbClr val="FFFFFF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04663" y="1876425"/>
              <a:ext cx="2825115" cy="391795"/>
            </a:xfrm>
            <a:custGeom>
              <a:avLst/>
              <a:gdLst/>
              <a:ahLst/>
              <a:cxnLst/>
              <a:rect l="l" t="t" r="r" b="b"/>
              <a:pathLst>
                <a:path w="2825115" h="391794">
                  <a:moveTo>
                    <a:pt x="0" y="65277"/>
                  </a:moveTo>
                  <a:lnTo>
                    <a:pt x="5127" y="39862"/>
                  </a:lnTo>
                  <a:lnTo>
                    <a:pt x="19113" y="19113"/>
                  </a:lnTo>
                  <a:lnTo>
                    <a:pt x="39862" y="5127"/>
                  </a:lnTo>
                  <a:lnTo>
                    <a:pt x="65277" y="0"/>
                  </a:lnTo>
                  <a:lnTo>
                    <a:pt x="2759456" y="0"/>
                  </a:lnTo>
                  <a:lnTo>
                    <a:pt x="2784871" y="5127"/>
                  </a:lnTo>
                  <a:lnTo>
                    <a:pt x="2805620" y="19113"/>
                  </a:lnTo>
                  <a:lnTo>
                    <a:pt x="2819606" y="39862"/>
                  </a:lnTo>
                  <a:lnTo>
                    <a:pt x="2824734" y="65277"/>
                  </a:lnTo>
                  <a:lnTo>
                    <a:pt x="2824734" y="326389"/>
                  </a:lnTo>
                  <a:lnTo>
                    <a:pt x="2819606" y="351805"/>
                  </a:lnTo>
                  <a:lnTo>
                    <a:pt x="2805620" y="372554"/>
                  </a:lnTo>
                  <a:lnTo>
                    <a:pt x="2784871" y="386540"/>
                  </a:lnTo>
                  <a:lnTo>
                    <a:pt x="2759456" y="391667"/>
                  </a:lnTo>
                  <a:lnTo>
                    <a:pt x="65277" y="391667"/>
                  </a:lnTo>
                  <a:lnTo>
                    <a:pt x="39862" y="386540"/>
                  </a:lnTo>
                  <a:lnTo>
                    <a:pt x="19113" y="372554"/>
                  </a:lnTo>
                  <a:lnTo>
                    <a:pt x="5127" y="351805"/>
                  </a:lnTo>
                  <a:lnTo>
                    <a:pt x="0" y="326389"/>
                  </a:lnTo>
                  <a:lnTo>
                    <a:pt x="0" y="65277"/>
                  </a:lnTo>
                  <a:close/>
                </a:path>
              </a:pathLst>
            </a:custGeom>
            <a:ln w="25146">
              <a:solidFill>
                <a:srgbClr val="447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994146" y="1920239"/>
            <a:ext cx="14452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Verdana"/>
                <a:cs typeface="Verdana"/>
              </a:rPr>
              <a:t>Domai</a:t>
            </a:r>
            <a:r>
              <a:rPr sz="1600" spc="-10" dirty="0">
                <a:latin typeface="Verdana"/>
                <a:cs typeface="Verdana"/>
              </a:rPr>
              <a:t>n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name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272278" y="2304288"/>
            <a:ext cx="2889250" cy="294640"/>
            <a:chOff x="5272278" y="2304288"/>
            <a:chExt cx="2889250" cy="294640"/>
          </a:xfrm>
        </p:grpSpPr>
        <p:sp>
          <p:nvSpPr>
            <p:cNvPr id="32" name="object 32"/>
            <p:cNvSpPr/>
            <p:nvPr/>
          </p:nvSpPr>
          <p:spPr>
            <a:xfrm>
              <a:off x="5284851" y="2316861"/>
              <a:ext cx="2863850" cy="269240"/>
            </a:xfrm>
            <a:custGeom>
              <a:avLst/>
              <a:gdLst/>
              <a:ahLst/>
              <a:cxnLst/>
              <a:rect l="l" t="t" r="r" b="b"/>
              <a:pathLst>
                <a:path w="2863850" h="269239">
                  <a:moveTo>
                    <a:pt x="2818765" y="0"/>
                  </a:moveTo>
                  <a:lnTo>
                    <a:pt x="44831" y="0"/>
                  </a:lnTo>
                  <a:lnTo>
                    <a:pt x="27378" y="3522"/>
                  </a:lnTo>
                  <a:lnTo>
                    <a:pt x="13128" y="13128"/>
                  </a:lnTo>
                  <a:lnTo>
                    <a:pt x="3522" y="27378"/>
                  </a:lnTo>
                  <a:lnTo>
                    <a:pt x="0" y="44830"/>
                  </a:lnTo>
                  <a:lnTo>
                    <a:pt x="0" y="224154"/>
                  </a:lnTo>
                  <a:lnTo>
                    <a:pt x="3522" y="241607"/>
                  </a:lnTo>
                  <a:lnTo>
                    <a:pt x="13128" y="255857"/>
                  </a:lnTo>
                  <a:lnTo>
                    <a:pt x="27378" y="265463"/>
                  </a:lnTo>
                  <a:lnTo>
                    <a:pt x="44831" y="268985"/>
                  </a:lnTo>
                  <a:lnTo>
                    <a:pt x="2818765" y="268985"/>
                  </a:lnTo>
                  <a:lnTo>
                    <a:pt x="2836217" y="265463"/>
                  </a:lnTo>
                  <a:lnTo>
                    <a:pt x="2850467" y="255857"/>
                  </a:lnTo>
                  <a:lnTo>
                    <a:pt x="2860073" y="241607"/>
                  </a:lnTo>
                  <a:lnTo>
                    <a:pt x="2863596" y="224154"/>
                  </a:lnTo>
                  <a:lnTo>
                    <a:pt x="2863596" y="44830"/>
                  </a:lnTo>
                  <a:lnTo>
                    <a:pt x="2860073" y="27378"/>
                  </a:lnTo>
                  <a:lnTo>
                    <a:pt x="2850467" y="13128"/>
                  </a:lnTo>
                  <a:lnTo>
                    <a:pt x="2836217" y="3522"/>
                  </a:lnTo>
                  <a:lnTo>
                    <a:pt x="2818765" y="0"/>
                  </a:lnTo>
                  <a:close/>
                </a:path>
              </a:pathLst>
            </a:custGeom>
            <a:solidFill>
              <a:srgbClr val="FFFFFF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84851" y="2316861"/>
              <a:ext cx="2863850" cy="269240"/>
            </a:xfrm>
            <a:custGeom>
              <a:avLst/>
              <a:gdLst/>
              <a:ahLst/>
              <a:cxnLst/>
              <a:rect l="l" t="t" r="r" b="b"/>
              <a:pathLst>
                <a:path w="2863850" h="269239">
                  <a:moveTo>
                    <a:pt x="0" y="44830"/>
                  </a:moveTo>
                  <a:lnTo>
                    <a:pt x="3522" y="27378"/>
                  </a:lnTo>
                  <a:lnTo>
                    <a:pt x="13128" y="13128"/>
                  </a:lnTo>
                  <a:lnTo>
                    <a:pt x="27378" y="3522"/>
                  </a:lnTo>
                  <a:lnTo>
                    <a:pt x="44831" y="0"/>
                  </a:lnTo>
                  <a:lnTo>
                    <a:pt x="2818765" y="0"/>
                  </a:lnTo>
                  <a:lnTo>
                    <a:pt x="2836217" y="3522"/>
                  </a:lnTo>
                  <a:lnTo>
                    <a:pt x="2850467" y="13128"/>
                  </a:lnTo>
                  <a:lnTo>
                    <a:pt x="2860073" y="27378"/>
                  </a:lnTo>
                  <a:lnTo>
                    <a:pt x="2863596" y="44830"/>
                  </a:lnTo>
                  <a:lnTo>
                    <a:pt x="2863596" y="224154"/>
                  </a:lnTo>
                  <a:lnTo>
                    <a:pt x="2860073" y="241607"/>
                  </a:lnTo>
                  <a:lnTo>
                    <a:pt x="2850467" y="255857"/>
                  </a:lnTo>
                  <a:lnTo>
                    <a:pt x="2836217" y="265463"/>
                  </a:lnTo>
                  <a:lnTo>
                    <a:pt x="2818765" y="268985"/>
                  </a:lnTo>
                  <a:lnTo>
                    <a:pt x="44831" y="268985"/>
                  </a:lnTo>
                  <a:lnTo>
                    <a:pt x="27378" y="265463"/>
                  </a:lnTo>
                  <a:lnTo>
                    <a:pt x="13128" y="255857"/>
                  </a:lnTo>
                  <a:lnTo>
                    <a:pt x="3522" y="241607"/>
                  </a:lnTo>
                  <a:lnTo>
                    <a:pt x="0" y="224154"/>
                  </a:lnTo>
                  <a:lnTo>
                    <a:pt x="0" y="44830"/>
                  </a:lnTo>
                  <a:close/>
                </a:path>
              </a:pathLst>
            </a:custGeom>
            <a:ln w="25146">
              <a:solidFill>
                <a:srgbClr val="867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030467" y="2299207"/>
            <a:ext cx="1372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65" dirty="0">
                <a:latin typeface="Verdana"/>
                <a:cs typeface="Verdana"/>
              </a:rPr>
              <a:t>301</a:t>
            </a:r>
            <a:r>
              <a:rPr sz="1600" spc="-130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an</a:t>
            </a:r>
            <a:r>
              <a:rPr sz="1600" spc="65" dirty="0">
                <a:latin typeface="Verdana"/>
                <a:cs typeface="Verdana"/>
              </a:rPr>
              <a:t>d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55" dirty="0">
                <a:latin typeface="Verdana"/>
                <a:cs typeface="Verdana"/>
              </a:rPr>
              <a:t>302s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6</a:t>
            </a:fld>
            <a:endParaRPr spc="-100" dirty="0"/>
          </a:p>
        </p:txBody>
      </p:sp>
      <p:sp>
        <p:nvSpPr>
          <p:cNvPr id="35" name="object 35"/>
          <p:cNvSpPr txBox="1"/>
          <p:nvPr/>
        </p:nvSpPr>
        <p:spPr>
          <a:xfrm>
            <a:off x="5112511" y="2953511"/>
            <a:ext cx="3277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Verdana"/>
                <a:cs typeface="Verdana"/>
              </a:rPr>
              <a:t>Fa</a:t>
            </a:r>
            <a:r>
              <a:rPr sz="1800" spc="55" dirty="0">
                <a:latin typeface="Verdana"/>
                <a:cs typeface="Verdana"/>
              </a:rPr>
              <a:t>c</a:t>
            </a:r>
            <a:r>
              <a:rPr sz="1800" spc="-85" dirty="0">
                <a:latin typeface="Verdana"/>
                <a:cs typeface="Verdana"/>
              </a:rPr>
              <a:t>tor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calculate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PA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s</a:t>
            </a:r>
            <a:r>
              <a:rPr sz="1800" spc="-20" dirty="0">
                <a:latin typeface="Verdana"/>
                <a:cs typeface="Verdana"/>
              </a:rPr>
              <a:t>c</a:t>
            </a:r>
            <a:r>
              <a:rPr sz="1800" spc="-85" dirty="0">
                <a:latin typeface="Verdana"/>
                <a:cs typeface="Verdana"/>
              </a:rPr>
              <a:t>o</a:t>
            </a:r>
            <a:r>
              <a:rPr sz="1800" spc="-70" dirty="0">
                <a:latin typeface="Verdana"/>
                <a:cs typeface="Verdana"/>
              </a:rPr>
              <a:t>r</a:t>
            </a:r>
            <a:r>
              <a:rPr sz="1800" spc="95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29540"/>
            <a:ext cx="365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20" dirty="0">
                <a:solidFill>
                  <a:srgbClr val="000000"/>
                </a:solidFill>
                <a:latin typeface="Verdana"/>
                <a:cs typeface="Verdana"/>
              </a:rPr>
              <a:t>Backlin</a:t>
            </a:r>
            <a:r>
              <a:rPr sz="3600" b="0" spc="-130" dirty="0">
                <a:solidFill>
                  <a:srgbClr val="000000"/>
                </a:solidFill>
                <a:latin typeface="Verdana"/>
                <a:cs typeface="Verdana"/>
              </a:rPr>
              <a:t>k</a:t>
            </a:r>
            <a:r>
              <a:rPr sz="3600" b="0" spc="-2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160" dirty="0">
                <a:solidFill>
                  <a:srgbClr val="000000"/>
                </a:solidFill>
                <a:latin typeface="Verdana"/>
                <a:cs typeface="Verdana"/>
              </a:rPr>
              <a:t>Analysis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85797" y="1335024"/>
            <a:ext cx="6420485" cy="1803400"/>
            <a:chOff x="2185797" y="1335024"/>
            <a:chExt cx="6420485" cy="1803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1335024"/>
              <a:ext cx="4034028" cy="18028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85797" y="1561719"/>
              <a:ext cx="356870" cy="76200"/>
            </a:xfrm>
            <a:custGeom>
              <a:avLst/>
              <a:gdLst/>
              <a:ahLst/>
              <a:cxnLst/>
              <a:rect l="l" t="t" r="r" b="b"/>
              <a:pathLst>
                <a:path w="356869" h="76200">
                  <a:moveTo>
                    <a:pt x="305816" y="38100"/>
                  </a:moveTo>
                  <a:lnTo>
                    <a:pt x="280416" y="76200"/>
                  </a:lnTo>
                  <a:lnTo>
                    <a:pt x="343916" y="44450"/>
                  </a:lnTo>
                  <a:lnTo>
                    <a:pt x="305816" y="44450"/>
                  </a:lnTo>
                  <a:lnTo>
                    <a:pt x="305816" y="38100"/>
                  </a:lnTo>
                  <a:close/>
                </a:path>
                <a:path w="356869" h="76200">
                  <a:moveTo>
                    <a:pt x="30158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01582" y="44450"/>
                  </a:lnTo>
                  <a:lnTo>
                    <a:pt x="305816" y="38100"/>
                  </a:lnTo>
                  <a:lnTo>
                    <a:pt x="301582" y="31750"/>
                  </a:lnTo>
                  <a:close/>
                </a:path>
                <a:path w="356869" h="76200">
                  <a:moveTo>
                    <a:pt x="343916" y="31750"/>
                  </a:moveTo>
                  <a:lnTo>
                    <a:pt x="305816" y="31750"/>
                  </a:lnTo>
                  <a:lnTo>
                    <a:pt x="305816" y="44450"/>
                  </a:lnTo>
                  <a:lnTo>
                    <a:pt x="343916" y="44450"/>
                  </a:lnTo>
                  <a:lnTo>
                    <a:pt x="356616" y="38100"/>
                  </a:lnTo>
                  <a:lnTo>
                    <a:pt x="343916" y="31750"/>
                  </a:lnTo>
                  <a:close/>
                </a:path>
                <a:path w="356869" h="76200">
                  <a:moveTo>
                    <a:pt x="280416" y="0"/>
                  </a:moveTo>
                  <a:lnTo>
                    <a:pt x="305816" y="38100"/>
                  </a:lnTo>
                  <a:lnTo>
                    <a:pt x="305816" y="31750"/>
                  </a:lnTo>
                  <a:lnTo>
                    <a:pt x="343916" y="31750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867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0441" y="1034414"/>
            <a:ext cx="1706880" cy="1130935"/>
          </a:xfrm>
          <a:prstGeom prst="rect">
            <a:avLst/>
          </a:prstGeom>
          <a:solidFill>
            <a:srgbClr val="8670E0"/>
          </a:solidFill>
          <a:ln w="25146">
            <a:solidFill>
              <a:srgbClr val="FFFFFF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255270" marR="247015" indent="-1270">
              <a:lnSpc>
                <a:spcPts val="1939"/>
              </a:lnSpc>
            </a:pP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Selec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sites 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5780" y="2162936"/>
            <a:ext cx="2145030" cy="394335"/>
          </a:xfrm>
          <a:custGeom>
            <a:avLst/>
            <a:gdLst/>
            <a:ahLst/>
            <a:cxnLst/>
            <a:rect l="l" t="t" r="r" b="b"/>
            <a:pathLst>
              <a:path w="2145029" h="394335">
                <a:moveTo>
                  <a:pt x="0" y="317754"/>
                </a:moveTo>
                <a:lnTo>
                  <a:pt x="38100" y="393954"/>
                </a:lnTo>
                <a:lnTo>
                  <a:pt x="63500" y="343154"/>
                </a:lnTo>
                <a:lnTo>
                  <a:pt x="31750" y="343154"/>
                </a:lnTo>
                <a:lnTo>
                  <a:pt x="31750" y="338920"/>
                </a:lnTo>
                <a:lnTo>
                  <a:pt x="0" y="317754"/>
                </a:lnTo>
                <a:close/>
              </a:path>
              <a:path w="2145029" h="394335">
                <a:moveTo>
                  <a:pt x="31750" y="338920"/>
                </a:moveTo>
                <a:lnTo>
                  <a:pt x="31750" y="343154"/>
                </a:lnTo>
                <a:lnTo>
                  <a:pt x="38100" y="343154"/>
                </a:lnTo>
                <a:lnTo>
                  <a:pt x="31750" y="338920"/>
                </a:lnTo>
                <a:close/>
              </a:path>
              <a:path w="2145029" h="394335">
                <a:moveTo>
                  <a:pt x="2131822" y="212597"/>
                </a:moveTo>
                <a:lnTo>
                  <a:pt x="34544" y="212597"/>
                </a:lnTo>
                <a:lnTo>
                  <a:pt x="31750" y="215519"/>
                </a:lnTo>
                <a:lnTo>
                  <a:pt x="31750" y="338920"/>
                </a:lnTo>
                <a:lnTo>
                  <a:pt x="38100" y="343154"/>
                </a:lnTo>
                <a:lnTo>
                  <a:pt x="44450" y="338920"/>
                </a:lnTo>
                <a:lnTo>
                  <a:pt x="44450" y="225297"/>
                </a:lnTo>
                <a:lnTo>
                  <a:pt x="38100" y="225297"/>
                </a:lnTo>
                <a:lnTo>
                  <a:pt x="44450" y="218947"/>
                </a:lnTo>
                <a:lnTo>
                  <a:pt x="2131822" y="218947"/>
                </a:lnTo>
                <a:lnTo>
                  <a:pt x="2131822" y="212597"/>
                </a:lnTo>
                <a:close/>
              </a:path>
              <a:path w="2145029" h="394335">
                <a:moveTo>
                  <a:pt x="44450" y="338920"/>
                </a:moveTo>
                <a:lnTo>
                  <a:pt x="38100" y="343154"/>
                </a:lnTo>
                <a:lnTo>
                  <a:pt x="44450" y="343154"/>
                </a:lnTo>
                <a:lnTo>
                  <a:pt x="44450" y="338920"/>
                </a:lnTo>
                <a:close/>
              </a:path>
              <a:path w="2145029" h="394335">
                <a:moveTo>
                  <a:pt x="76200" y="317754"/>
                </a:moveTo>
                <a:lnTo>
                  <a:pt x="44450" y="338920"/>
                </a:lnTo>
                <a:lnTo>
                  <a:pt x="44450" y="343154"/>
                </a:lnTo>
                <a:lnTo>
                  <a:pt x="63500" y="343154"/>
                </a:lnTo>
                <a:lnTo>
                  <a:pt x="76200" y="317754"/>
                </a:lnTo>
                <a:close/>
              </a:path>
              <a:path w="2145029" h="394335">
                <a:moveTo>
                  <a:pt x="44450" y="218947"/>
                </a:moveTo>
                <a:lnTo>
                  <a:pt x="38100" y="225297"/>
                </a:lnTo>
                <a:lnTo>
                  <a:pt x="44450" y="225297"/>
                </a:lnTo>
                <a:lnTo>
                  <a:pt x="44450" y="218947"/>
                </a:lnTo>
                <a:close/>
              </a:path>
              <a:path w="2145029" h="394335">
                <a:moveTo>
                  <a:pt x="2144522" y="212597"/>
                </a:moveTo>
                <a:lnTo>
                  <a:pt x="2138172" y="212597"/>
                </a:lnTo>
                <a:lnTo>
                  <a:pt x="2131822" y="218947"/>
                </a:lnTo>
                <a:lnTo>
                  <a:pt x="44450" y="218947"/>
                </a:lnTo>
                <a:lnTo>
                  <a:pt x="44450" y="225297"/>
                </a:lnTo>
                <a:lnTo>
                  <a:pt x="2141728" y="225297"/>
                </a:lnTo>
                <a:lnTo>
                  <a:pt x="2144522" y="222504"/>
                </a:lnTo>
                <a:lnTo>
                  <a:pt x="2144522" y="212597"/>
                </a:lnTo>
                <a:close/>
              </a:path>
              <a:path w="2145029" h="394335">
                <a:moveTo>
                  <a:pt x="2144522" y="0"/>
                </a:moveTo>
                <a:lnTo>
                  <a:pt x="2131822" y="0"/>
                </a:lnTo>
                <a:lnTo>
                  <a:pt x="2131822" y="218947"/>
                </a:lnTo>
                <a:lnTo>
                  <a:pt x="2138172" y="212597"/>
                </a:lnTo>
                <a:lnTo>
                  <a:pt x="2144522" y="212597"/>
                </a:lnTo>
                <a:lnTo>
                  <a:pt x="2144522" y="0"/>
                </a:lnTo>
                <a:close/>
              </a:path>
            </a:pathLst>
          </a:custGeom>
          <a:solidFill>
            <a:srgbClr val="D35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80513" y="1034414"/>
            <a:ext cx="1706880" cy="1130935"/>
          </a:xfrm>
          <a:prstGeom prst="rect">
            <a:avLst/>
          </a:prstGeom>
          <a:solidFill>
            <a:srgbClr val="B861DC"/>
          </a:solidFill>
          <a:ln w="25146">
            <a:solidFill>
              <a:srgbClr val="FFFFFF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marL="171450" marR="163195" indent="-1270" algn="ctr">
              <a:lnSpc>
                <a:spcPct val="89900"/>
              </a:lnSpc>
              <a:spcBef>
                <a:spcPts val="1490"/>
              </a:spcBef>
            </a:pP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Select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Backlink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Tool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85797" y="3126485"/>
            <a:ext cx="356870" cy="76200"/>
          </a:xfrm>
          <a:custGeom>
            <a:avLst/>
            <a:gdLst/>
            <a:ahLst/>
            <a:cxnLst/>
            <a:rect l="l" t="t" r="r" b="b"/>
            <a:pathLst>
              <a:path w="356869" h="76200">
                <a:moveTo>
                  <a:pt x="305816" y="38100"/>
                </a:moveTo>
                <a:lnTo>
                  <a:pt x="280416" y="76200"/>
                </a:lnTo>
                <a:lnTo>
                  <a:pt x="343916" y="44450"/>
                </a:lnTo>
                <a:lnTo>
                  <a:pt x="305816" y="44450"/>
                </a:lnTo>
                <a:lnTo>
                  <a:pt x="305816" y="38100"/>
                </a:lnTo>
                <a:close/>
              </a:path>
              <a:path w="356869" h="76200">
                <a:moveTo>
                  <a:pt x="30158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1582" y="44450"/>
                </a:lnTo>
                <a:lnTo>
                  <a:pt x="305816" y="38100"/>
                </a:lnTo>
                <a:lnTo>
                  <a:pt x="301582" y="31750"/>
                </a:lnTo>
                <a:close/>
              </a:path>
              <a:path w="356869" h="76200">
                <a:moveTo>
                  <a:pt x="343916" y="31750"/>
                </a:moveTo>
                <a:lnTo>
                  <a:pt x="305816" y="31750"/>
                </a:lnTo>
                <a:lnTo>
                  <a:pt x="305816" y="44450"/>
                </a:lnTo>
                <a:lnTo>
                  <a:pt x="343916" y="44450"/>
                </a:lnTo>
                <a:lnTo>
                  <a:pt x="356616" y="38100"/>
                </a:lnTo>
                <a:lnTo>
                  <a:pt x="343916" y="31750"/>
                </a:lnTo>
                <a:close/>
              </a:path>
              <a:path w="356869" h="76200">
                <a:moveTo>
                  <a:pt x="280416" y="0"/>
                </a:moveTo>
                <a:lnTo>
                  <a:pt x="305816" y="38100"/>
                </a:lnTo>
                <a:lnTo>
                  <a:pt x="305816" y="31750"/>
                </a:lnTo>
                <a:lnTo>
                  <a:pt x="343916" y="31750"/>
                </a:lnTo>
                <a:lnTo>
                  <a:pt x="280416" y="0"/>
                </a:lnTo>
                <a:close/>
              </a:path>
            </a:pathLst>
          </a:custGeom>
          <a:solidFill>
            <a:srgbClr val="D445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0441" y="2598801"/>
            <a:ext cx="1706880" cy="1131570"/>
          </a:xfrm>
          <a:prstGeom prst="rect">
            <a:avLst/>
          </a:prstGeom>
          <a:solidFill>
            <a:srgbClr val="D753BC"/>
          </a:solidFill>
          <a:ln w="25146">
            <a:solidFill>
              <a:srgbClr val="FFFFFF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56210" marR="149225" indent="635" algn="ctr">
              <a:lnSpc>
                <a:spcPct val="89900"/>
              </a:lnSpc>
              <a:spcBef>
                <a:spcPts val="525"/>
              </a:spcBef>
            </a:pP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Collect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perfor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m 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7</a:t>
            </a:fld>
            <a:endParaRPr spc="-100" dirty="0"/>
          </a:p>
        </p:txBody>
      </p:sp>
      <p:sp>
        <p:nvSpPr>
          <p:cNvPr id="11" name="object 11"/>
          <p:cNvSpPr txBox="1"/>
          <p:nvPr/>
        </p:nvSpPr>
        <p:spPr>
          <a:xfrm>
            <a:off x="2580513" y="2598801"/>
            <a:ext cx="1706880" cy="1131570"/>
          </a:xfrm>
          <a:prstGeom prst="rect">
            <a:avLst/>
          </a:prstGeom>
          <a:solidFill>
            <a:srgbClr val="D44570"/>
          </a:solidFill>
          <a:ln w="25146">
            <a:solidFill>
              <a:srgbClr val="FFFFFF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99060" marR="90805" algn="ctr">
              <a:lnSpc>
                <a:spcPct val="89900"/>
              </a:lnSpc>
              <a:spcBef>
                <a:spcPts val="525"/>
              </a:spcBef>
            </a:pP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Comp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res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lt</a:t>
            </a:r>
            <a:r>
              <a:rPr sz="1800" spc="-2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competitor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Websites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386" y="3778250"/>
            <a:ext cx="3729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Verdana"/>
                <a:cs typeface="Verdana"/>
              </a:rPr>
              <a:t>Step</a:t>
            </a:r>
            <a:r>
              <a:rPr sz="1800" spc="-90" dirty="0">
                <a:latin typeface="Verdana"/>
                <a:cs typeface="Verdana"/>
              </a:rPr>
              <a:t>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perf</a:t>
            </a:r>
            <a:r>
              <a:rPr sz="1800" spc="-15" dirty="0">
                <a:latin typeface="Verdana"/>
                <a:cs typeface="Verdana"/>
              </a:rPr>
              <a:t>o</a:t>
            </a:r>
            <a:r>
              <a:rPr sz="1800" spc="-145" dirty="0">
                <a:latin typeface="Verdana"/>
                <a:cs typeface="Verdana"/>
              </a:rPr>
              <a:t>rm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backlink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75682" y="3380994"/>
            <a:ext cx="299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Verdana"/>
                <a:cs typeface="Verdana"/>
              </a:rPr>
              <a:t>Backlink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Analysis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20" dirty="0">
                <a:latin typeface="Verdana"/>
                <a:cs typeface="Verdana"/>
              </a:rPr>
              <a:t>-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708" y="4682109"/>
            <a:ext cx="1621790" cy="973455"/>
          </a:xfrm>
          <a:prstGeom prst="rect">
            <a:avLst/>
          </a:prstGeom>
          <a:solidFill>
            <a:srgbClr val="8670E0"/>
          </a:solidFill>
          <a:ln w="25146">
            <a:solidFill>
              <a:srgbClr val="FFFFFF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356870" marR="349885" indent="29209" algn="just">
              <a:lnSpc>
                <a:spcPct val="89900"/>
              </a:lnSpc>
              <a:spcBef>
                <a:spcPts val="875"/>
              </a:spcBef>
            </a:pP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Google </a:t>
            </a:r>
            <a:r>
              <a:rPr sz="1800" spc="-6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Search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Cons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3551" y="4682109"/>
            <a:ext cx="1621790" cy="973455"/>
          </a:xfrm>
          <a:prstGeom prst="rect">
            <a:avLst/>
          </a:prstGeom>
          <a:solidFill>
            <a:srgbClr val="B861DC"/>
          </a:solidFill>
          <a:ln w="25146">
            <a:solidFill>
              <a:srgbClr val="FFFFFF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63525" marR="256540" indent="84455">
              <a:lnSpc>
                <a:spcPts val="1939"/>
              </a:lnSpc>
              <a:spcBef>
                <a:spcPts val="1875"/>
              </a:spcBef>
            </a:pP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Moz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Link 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Inde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tool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7392" y="4682109"/>
            <a:ext cx="1621790" cy="973455"/>
          </a:xfrm>
          <a:prstGeom prst="rect">
            <a:avLst/>
          </a:prstGeom>
          <a:solidFill>
            <a:srgbClr val="D753BC"/>
          </a:solidFill>
          <a:ln w="25146">
            <a:solidFill>
              <a:srgbClr val="FFFFFF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70485" marR="61594" indent="-2540" algn="ctr">
              <a:lnSpc>
                <a:spcPct val="89900"/>
              </a:lnSpc>
              <a:spcBef>
                <a:spcPts val="875"/>
              </a:spcBef>
            </a:pP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SEMrush 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Backlink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Analytics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tool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71234" y="4682109"/>
            <a:ext cx="1622425" cy="973455"/>
          </a:xfrm>
          <a:prstGeom prst="rect">
            <a:avLst/>
          </a:prstGeom>
          <a:solidFill>
            <a:srgbClr val="D44570"/>
          </a:solidFill>
          <a:ln w="25146">
            <a:solidFill>
              <a:srgbClr val="FFFFFF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73050" marR="264160" indent="96520" algn="just">
              <a:lnSpc>
                <a:spcPct val="89900"/>
              </a:lnSpc>
              <a:spcBef>
                <a:spcPts val="875"/>
              </a:spcBef>
            </a:pP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SEMrush 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Backlink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Audit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tool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60801" y="5777483"/>
            <a:ext cx="3350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Verdana"/>
                <a:cs typeface="Verdana"/>
              </a:rPr>
              <a:t>Popular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Backlink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Analysis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Tools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MT</vt:lpstr>
      <vt:lpstr>Calibri</vt:lpstr>
      <vt:lpstr>Times New Roman</vt:lpstr>
      <vt:lpstr>Verdana</vt:lpstr>
      <vt:lpstr>Office Theme</vt:lpstr>
      <vt:lpstr>Session 4:  Off-page  Optimization</vt:lpstr>
      <vt:lpstr>Off- page Optimization</vt:lpstr>
      <vt:lpstr>Types of Links</vt:lpstr>
      <vt:lpstr>Types of Off-page Optimization</vt:lpstr>
      <vt:lpstr>Common Off-Page Mistakes</vt:lpstr>
      <vt:lpstr>Domain Authority (DA) and Page Authority  (PA)</vt:lpstr>
      <vt:lpstr>Backlink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4:  Off-page  Optimization</dc:title>
  <cp:lastModifiedBy>Talha Bin ghous</cp:lastModifiedBy>
  <cp:revision>2</cp:revision>
  <dcterms:created xsi:type="dcterms:W3CDTF">2023-02-14T11:40:34Z</dcterms:created>
  <dcterms:modified xsi:type="dcterms:W3CDTF">2023-02-18T11:41:42Z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2023-02-14T00:00:00Z</vt:filetime>
  </property>
</Properties>
</file>