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65" dirty="0"/>
              <a:t>A</a:t>
            </a:r>
            <a:r>
              <a:rPr spc="-90" dirty="0"/>
              <a:t> </a:t>
            </a:r>
            <a:r>
              <a:rPr spc="20" dirty="0"/>
              <a:t>Guid</a:t>
            </a:r>
            <a:r>
              <a:rPr spc="25" dirty="0"/>
              <a:t>e</a:t>
            </a:r>
            <a:r>
              <a:rPr spc="-90" dirty="0"/>
              <a:t> </a:t>
            </a:r>
            <a:r>
              <a:rPr spc="-65" dirty="0"/>
              <a:t>t</a:t>
            </a:r>
            <a:r>
              <a:rPr spc="55" dirty="0"/>
              <a:t>o</a:t>
            </a:r>
            <a:r>
              <a:rPr spc="-90" dirty="0"/>
              <a:t> </a:t>
            </a:r>
            <a:r>
              <a:rPr spc="-25" dirty="0"/>
              <a:t>Se</a:t>
            </a:r>
            <a:r>
              <a:rPr spc="-20" dirty="0"/>
              <a:t>a</a:t>
            </a:r>
            <a:r>
              <a:rPr spc="-10" dirty="0"/>
              <a:t>rch</a:t>
            </a:r>
            <a:r>
              <a:rPr spc="-85" dirty="0"/>
              <a:t> </a:t>
            </a:r>
            <a:r>
              <a:rPr spc="35" dirty="0"/>
              <a:t>Op</a:t>
            </a:r>
            <a:r>
              <a:rPr spc="20" dirty="0"/>
              <a:t>t</a:t>
            </a:r>
            <a:r>
              <a:rPr spc="-55" dirty="0"/>
              <a:t>imiza</a:t>
            </a:r>
            <a:r>
              <a:rPr spc="-65" dirty="0"/>
              <a:t>t</a:t>
            </a:r>
            <a:r>
              <a:rPr spc="-60" dirty="0"/>
              <a:t>ion/Sessio</a:t>
            </a:r>
            <a:r>
              <a:rPr spc="-70" dirty="0"/>
              <a:t>n</a:t>
            </a:r>
            <a:r>
              <a:rPr spc="-100" dirty="0"/>
              <a:t> 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i="0" spc="-305" dirty="0">
                <a:latin typeface="Verdana"/>
                <a:cs typeface="Verdana"/>
              </a:rPr>
              <a:t>©</a:t>
            </a:r>
            <a:r>
              <a:rPr i="0" spc="-85" dirty="0">
                <a:latin typeface="Verdana"/>
                <a:cs typeface="Verdana"/>
              </a:rPr>
              <a:t> </a:t>
            </a:r>
            <a:r>
              <a:rPr spc="20" dirty="0"/>
              <a:t>Apt</a:t>
            </a:r>
            <a:r>
              <a:rPr spc="60" dirty="0"/>
              <a:t>ech</a:t>
            </a:r>
            <a:r>
              <a:rPr spc="-90" dirty="0"/>
              <a:t> </a:t>
            </a:r>
            <a:r>
              <a:rPr spc="-85" dirty="0"/>
              <a:t>Limi</a:t>
            </a:r>
            <a:r>
              <a:rPr spc="-60" dirty="0"/>
              <a:t>t</a:t>
            </a:r>
            <a:r>
              <a:rPr spc="65" dirty="0"/>
              <a:t>ed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00" dirty="0"/>
              <a:t>‹#›</a:t>
            </a:fld>
            <a:endParaRPr spc="-1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65" dirty="0"/>
              <a:t>A</a:t>
            </a:r>
            <a:r>
              <a:rPr spc="-90" dirty="0"/>
              <a:t> </a:t>
            </a:r>
            <a:r>
              <a:rPr spc="20" dirty="0"/>
              <a:t>Guid</a:t>
            </a:r>
            <a:r>
              <a:rPr spc="25" dirty="0"/>
              <a:t>e</a:t>
            </a:r>
            <a:r>
              <a:rPr spc="-90" dirty="0"/>
              <a:t> </a:t>
            </a:r>
            <a:r>
              <a:rPr spc="-65" dirty="0"/>
              <a:t>t</a:t>
            </a:r>
            <a:r>
              <a:rPr spc="55" dirty="0"/>
              <a:t>o</a:t>
            </a:r>
            <a:r>
              <a:rPr spc="-90" dirty="0"/>
              <a:t> </a:t>
            </a:r>
            <a:r>
              <a:rPr spc="-25" dirty="0"/>
              <a:t>Se</a:t>
            </a:r>
            <a:r>
              <a:rPr spc="-20" dirty="0"/>
              <a:t>a</a:t>
            </a:r>
            <a:r>
              <a:rPr spc="-10" dirty="0"/>
              <a:t>rch</a:t>
            </a:r>
            <a:r>
              <a:rPr spc="-85" dirty="0"/>
              <a:t> </a:t>
            </a:r>
            <a:r>
              <a:rPr spc="35" dirty="0"/>
              <a:t>Op</a:t>
            </a:r>
            <a:r>
              <a:rPr spc="20" dirty="0"/>
              <a:t>t</a:t>
            </a:r>
            <a:r>
              <a:rPr spc="-55" dirty="0"/>
              <a:t>imiza</a:t>
            </a:r>
            <a:r>
              <a:rPr spc="-65" dirty="0"/>
              <a:t>t</a:t>
            </a:r>
            <a:r>
              <a:rPr spc="-60" dirty="0"/>
              <a:t>ion/Sessio</a:t>
            </a:r>
            <a:r>
              <a:rPr spc="-70" dirty="0"/>
              <a:t>n</a:t>
            </a:r>
            <a:r>
              <a:rPr spc="-100" dirty="0"/>
              <a:t> 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i="0" spc="-305" dirty="0">
                <a:latin typeface="Verdana"/>
                <a:cs typeface="Verdana"/>
              </a:rPr>
              <a:t>©</a:t>
            </a:r>
            <a:r>
              <a:rPr i="0" spc="-85" dirty="0">
                <a:latin typeface="Verdana"/>
                <a:cs typeface="Verdana"/>
              </a:rPr>
              <a:t> </a:t>
            </a:r>
            <a:r>
              <a:rPr spc="20" dirty="0"/>
              <a:t>Apt</a:t>
            </a:r>
            <a:r>
              <a:rPr spc="60" dirty="0"/>
              <a:t>ech</a:t>
            </a:r>
            <a:r>
              <a:rPr spc="-90" dirty="0"/>
              <a:t> </a:t>
            </a:r>
            <a:r>
              <a:rPr spc="-85" dirty="0"/>
              <a:t>Limi</a:t>
            </a:r>
            <a:r>
              <a:rPr spc="-60" dirty="0"/>
              <a:t>t</a:t>
            </a:r>
            <a:r>
              <a:rPr spc="65" dirty="0"/>
              <a:t>ed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00" dirty="0"/>
              <a:t>‹#›</a:t>
            </a:fld>
            <a:endParaRPr spc="-1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65" dirty="0"/>
              <a:t>A</a:t>
            </a:r>
            <a:r>
              <a:rPr spc="-90" dirty="0"/>
              <a:t> </a:t>
            </a:r>
            <a:r>
              <a:rPr spc="20" dirty="0"/>
              <a:t>Guid</a:t>
            </a:r>
            <a:r>
              <a:rPr spc="25" dirty="0"/>
              <a:t>e</a:t>
            </a:r>
            <a:r>
              <a:rPr spc="-90" dirty="0"/>
              <a:t> </a:t>
            </a:r>
            <a:r>
              <a:rPr spc="-65" dirty="0"/>
              <a:t>t</a:t>
            </a:r>
            <a:r>
              <a:rPr spc="55" dirty="0"/>
              <a:t>o</a:t>
            </a:r>
            <a:r>
              <a:rPr spc="-90" dirty="0"/>
              <a:t> </a:t>
            </a:r>
            <a:r>
              <a:rPr spc="-25" dirty="0"/>
              <a:t>Se</a:t>
            </a:r>
            <a:r>
              <a:rPr spc="-20" dirty="0"/>
              <a:t>a</a:t>
            </a:r>
            <a:r>
              <a:rPr spc="-10" dirty="0"/>
              <a:t>rch</a:t>
            </a:r>
            <a:r>
              <a:rPr spc="-85" dirty="0"/>
              <a:t> </a:t>
            </a:r>
            <a:r>
              <a:rPr spc="35" dirty="0"/>
              <a:t>Op</a:t>
            </a:r>
            <a:r>
              <a:rPr spc="20" dirty="0"/>
              <a:t>t</a:t>
            </a:r>
            <a:r>
              <a:rPr spc="-55" dirty="0"/>
              <a:t>imiza</a:t>
            </a:r>
            <a:r>
              <a:rPr spc="-65" dirty="0"/>
              <a:t>t</a:t>
            </a:r>
            <a:r>
              <a:rPr spc="-60" dirty="0"/>
              <a:t>ion/Sessio</a:t>
            </a:r>
            <a:r>
              <a:rPr spc="-70" dirty="0"/>
              <a:t>n</a:t>
            </a:r>
            <a:r>
              <a:rPr spc="-100" dirty="0"/>
              <a:t> 5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i="0" spc="-305" dirty="0">
                <a:latin typeface="Verdana"/>
                <a:cs typeface="Verdana"/>
              </a:rPr>
              <a:t>©</a:t>
            </a:r>
            <a:r>
              <a:rPr i="0" spc="-85" dirty="0">
                <a:latin typeface="Verdana"/>
                <a:cs typeface="Verdana"/>
              </a:rPr>
              <a:t> </a:t>
            </a:r>
            <a:r>
              <a:rPr spc="20" dirty="0"/>
              <a:t>Apt</a:t>
            </a:r>
            <a:r>
              <a:rPr spc="60" dirty="0"/>
              <a:t>ech</a:t>
            </a:r>
            <a:r>
              <a:rPr spc="-90" dirty="0"/>
              <a:t> </a:t>
            </a:r>
            <a:r>
              <a:rPr spc="-85" dirty="0"/>
              <a:t>Limi</a:t>
            </a:r>
            <a:r>
              <a:rPr spc="-60" dirty="0"/>
              <a:t>t</a:t>
            </a:r>
            <a:r>
              <a:rPr spc="65" dirty="0"/>
              <a:t>ed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00" dirty="0"/>
              <a:t>‹#›</a:t>
            </a:fld>
            <a:endParaRPr spc="-1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65" dirty="0"/>
              <a:t>A</a:t>
            </a:r>
            <a:r>
              <a:rPr spc="-90" dirty="0"/>
              <a:t> </a:t>
            </a:r>
            <a:r>
              <a:rPr spc="20" dirty="0"/>
              <a:t>Guid</a:t>
            </a:r>
            <a:r>
              <a:rPr spc="25" dirty="0"/>
              <a:t>e</a:t>
            </a:r>
            <a:r>
              <a:rPr spc="-90" dirty="0"/>
              <a:t> </a:t>
            </a:r>
            <a:r>
              <a:rPr spc="-65" dirty="0"/>
              <a:t>t</a:t>
            </a:r>
            <a:r>
              <a:rPr spc="55" dirty="0"/>
              <a:t>o</a:t>
            </a:r>
            <a:r>
              <a:rPr spc="-90" dirty="0"/>
              <a:t> </a:t>
            </a:r>
            <a:r>
              <a:rPr spc="-25" dirty="0"/>
              <a:t>Se</a:t>
            </a:r>
            <a:r>
              <a:rPr spc="-20" dirty="0"/>
              <a:t>a</a:t>
            </a:r>
            <a:r>
              <a:rPr spc="-10" dirty="0"/>
              <a:t>rch</a:t>
            </a:r>
            <a:r>
              <a:rPr spc="-85" dirty="0"/>
              <a:t> </a:t>
            </a:r>
            <a:r>
              <a:rPr spc="35" dirty="0"/>
              <a:t>Op</a:t>
            </a:r>
            <a:r>
              <a:rPr spc="20" dirty="0"/>
              <a:t>t</a:t>
            </a:r>
            <a:r>
              <a:rPr spc="-55" dirty="0"/>
              <a:t>imiza</a:t>
            </a:r>
            <a:r>
              <a:rPr spc="-65" dirty="0"/>
              <a:t>t</a:t>
            </a:r>
            <a:r>
              <a:rPr spc="-60" dirty="0"/>
              <a:t>ion/Sessio</a:t>
            </a:r>
            <a:r>
              <a:rPr spc="-70" dirty="0"/>
              <a:t>n</a:t>
            </a:r>
            <a:r>
              <a:rPr spc="-100" dirty="0"/>
              <a:t> 5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i="0" spc="-305" dirty="0">
                <a:latin typeface="Verdana"/>
                <a:cs typeface="Verdana"/>
              </a:rPr>
              <a:t>©</a:t>
            </a:r>
            <a:r>
              <a:rPr i="0" spc="-85" dirty="0">
                <a:latin typeface="Verdana"/>
                <a:cs typeface="Verdana"/>
              </a:rPr>
              <a:t> </a:t>
            </a:r>
            <a:r>
              <a:rPr spc="20" dirty="0"/>
              <a:t>Apt</a:t>
            </a:r>
            <a:r>
              <a:rPr spc="60" dirty="0"/>
              <a:t>ech</a:t>
            </a:r>
            <a:r>
              <a:rPr spc="-90" dirty="0"/>
              <a:t> </a:t>
            </a:r>
            <a:r>
              <a:rPr spc="-85" dirty="0"/>
              <a:t>Limi</a:t>
            </a:r>
            <a:r>
              <a:rPr spc="-60" dirty="0"/>
              <a:t>t</a:t>
            </a:r>
            <a:r>
              <a:rPr spc="65" dirty="0"/>
              <a:t>ed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00" dirty="0"/>
              <a:t>‹#›</a:t>
            </a:fld>
            <a:endParaRPr spc="-1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65" dirty="0"/>
              <a:t>A</a:t>
            </a:r>
            <a:r>
              <a:rPr spc="-90" dirty="0"/>
              <a:t> </a:t>
            </a:r>
            <a:r>
              <a:rPr spc="20" dirty="0"/>
              <a:t>Guid</a:t>
            </a:r>
            <a:r>
              <a:rPr spc="25" dirty="0"/>
              <a:t>e</a:t>
            </a:r>
            <a:r>
              <a:rPr spc="-90" dirty="0"/>
              <a:t> </a:t>
            </a:r>
            <a:r>
              <a:rPr spc="-65" dirty="0"/>
              <a:t>t</a:t>
            </a:r>
            <a:r>
              <a:rPr spc="55" dirty="0"/>
              <a:t>o</a:t>
            </a:r>
            <a:r>
              <a:rPr spc="-90" dirty="0"/>
              <a:t> </a:t>
            </a:r>
            <a:r>
              <a:rPr spc="-25" dirty="0"/>
              <a:t>Se</a:t>
            </a:r>
            <a:r>
              <a:rPr spc="-20" dirty="0"/>
              <a:t>a</a:t>
            </a:r>
            <a:r>
              <a:rPr spc="-10" dirty="0"/>
              <a:t>rch</a:t>
            </a:r>
            <a:r>
              <a:rPr spc="-85" dirty="0"/>
              <a:t> </a:t>
            </a:r>
            <a:r>
              <a:rPr spc="35" dirty="0"/>
              <a:t>Op</a:t>
            </a:r>
            <a:r>
              <a:rPr spc="20" dirty="0"/>
              <a:t>t</a:t>
            </a:r>
            <a:r>
              <a:rPr spc="-55" dirty="0"/>
              <a:t>imiza</a:t>
            </a:r>
            <a:r>
              <a:rPr spc="-65" dirty="0"/>
              <a:t>t</a:t>
            </a:r>
            <a:r>
              <a:rPr spc="-60" dirty="0"/>
              <a:t>ion/Sessio</a:t>
            </a:r>
            <a:r>
              <a:rPr spc="-70" dirty="0"/>
              <a:t>n</a:t>
            </a:r>
            <a:r>
              <a:rPr spc="-100" dirty="0"/>
              <a:t> 5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i="0" spc="-305" dirty="0">
                <a:latin typeface="Verdana"/>
                <a:cs typeface="Verdana"/>
              </a:rPr>
              <a:t>©</a:t>
            </a:r>
            <a:r>
              <a:rPr i="0" spc="-85" dirty="0">
                <a:latin typeface="Verdana"/>
                <a:cs typeface="Verdana"/>
              </a:rPr>
              <a:t> </a:t>
            </a:r>
            <a:r>
              <a:rPr spc="20" dirty="0"/>
              <a:t>Apt</a:t>
            </a:r>
            <a:r>
              <a:rPr spc="60" dirty="0"/>
              <a:t>ech</a:t>
            </a:r>
            <a:r>
              <a:rPr spc="-90" dirty="0"/>
              <a:t> </a:t>
            </a:r>
            <a:r>
              <a:rPr spc="-85" dirty="0"/>
              <a:t>Limi</a:t>
            </a:r>
            <a:r>
              <a:rPr spc="-60" dirty="0"/>
              <a:t>t</a:t>
            </a:r>
            <a:r>
              <a:rPr spc="65" dirty="0"/>
              <a:t>ed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00" dirty="0"/>
              <a:t>‹#›</a:t>
            </a:fld>
            <a:endParaRPr spc="-1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72617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3333750" cy="2503931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350252" y="5510782"/>
            <a:ext cx="1793748" cy="134721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0455" y="129540"/>
            <a:ext cx="7943088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3540" y="1162557"/>
            <a:ext cx="8324215" cy="3377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36290" y="6537066"/>
            <a:ext cx="3082925" cy="212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65" dirty="0"/>
              <a:t>A</a:t>
            </a:r>
            <a:r>
              <a:rPr spc="-90" dirty="0"/>
              <a:t> </a:t>
            </a:r>
            <a:r>
              <a:rPr spc="20" dirty="0"/>
              <a:t>Guid</a:t>
            </a:r>
            <a:r>
              <a:rPr spc="25" dirty="0"/>
              <a:t>e</a:t>
            </a:r>
            <a:r>
              <a:rPr spc="-90" dirty="0"/>
              <a:t> </a:t>
            </a:r>
            <a:r>
              <a:rPr spc="-65" dirty="0"/>
              <a:t>t</a:t>
            </a:r>
            <a:r>
              <a:rPr spc="55" dirty="0"/>
              <a:t>o</a:t>
            </a:r>
            <a:r>
              <a:rPr spc="-90" dirty="0"/>
              <a:t> </a:t>
            </a:r>
            <a:r>
              <a:rPr spc="-25" dirty="0"/>
              <a:t>Se</a:t>
            </a:r>
            <a:r>
              <a:rPr spc="-20" dirty="0"/>
              <a:t>a</a:t>
            </a:r>
            <a:r>
              <a:rPr spc="-10" dirty="0"/>
              <a:t>rch</a:t>
            </a:r>
            <a:r>
              <a:rPr spc="-85" dirty="0"/>
              <a:t> </a:t>
            </a:r>
            <a:r>
              <a:rPr spc="35" dirty="0"/>
              <a:t>Op</a:t>
            </a:r>
            <a:r>
              <a:rPr spc="20" dirty="0"/>
              <a:t>t</a:t>
            </a:r>
            <a:r>
              <a:rPr spc="-55" dirty="0"/>
              <a:t>imiza</a:t>
            </a:r>
            <a:r>
              <a:rPr spc="-65" dirty="0"/>
              <a:t>t</a:t>
            </a:r>
            <a:r>
              <a:rPr spc="-60" dirty="0"/>
              <a:t>ion/Sessio</a:t>
            </a:r>
            <a:r>
              <a:rPr spc="-70" dirty="0"/>
              <a:t>n</a:t>
            </a:r>
            <a:r>
              <a:rPr spc="-100" dirty="0"/>
              <a:t> 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8739" y="6575421"/>
            <a:ext cx="1315085" cy="212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i="0" spc="-305" dirty="0">
                <a:latin typeface="Verdana"/>
                <a:cs typeface="Verdana"/>
              </a:rPr>
              <a:t>©</a:t>
            </a:r>
            <a:r>
              <a:rPr i="0" spc="-85" dirty="0">
                <a:latin typeface="Verdana"/>
                <a:cs typeface="Verdana"/>
              </a:rPr>
              <a:t> </a:t>
            </a:r>
            <a:r>
              <a:rPr spc="20" dirty="0"/>
              <a:t>Apt</a:t>
            </a:r>
            <a:r>
              <a:rPr spc="60" dirty="0"/>
              <a:t>ech</a:t>
            </a:r>
            <a:r>
              <a:rPr spc="-90" dirty="0"/>
              <a:t> </a:t>
            </a:r>
            <a:r>
              <a:rPr spc="-85" dirty="0"/>
              <a:t>Limi</a:t>
            </a:r>
            <a:r>
              <a:rPr spc="-60" dirty="0"/>
              <a:t>t</a:t>
            </a:r>
            <a:r>
              <a:rPr spc="65" dirty="0"/>
              <a:t>ed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61983" y="6544687"/>
            <a:ext cx="160654" cy="212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00" dirty="0"/>
              <a:t>‹#›</a:t>
            </a:fld>
            <a:endParaRPr spc="-1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du.google.com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17576"/>
              <a:ext cx="5915406" cy="296722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0736" y="679195"/>
            <a:ext cx="5037455" cy="211074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 marR="5080">
              <a:lnSpc>
                <a:spcPts val="7780"/>
              </a:lnSpc>
              <a:spcBef>
                <a:spcPts val="1060"/>
              </a:spcBef>
            </a:pPr>
            <a:r>
              <a:rPr sz="7200" b="1" spc="-310" dirty="0">
                <a:solidFill>
                  <a:srgbClr val="FFFFFF"/>
                </a:solidFill>
                <a:latin typeface="Tahoma"/>
                <a:cs typeface="Tahoma"/>
              </a:rPr>
              <a:t>Session</a:t>
            </a:r>
            <a:r>
              <a:rPr sz="7200" b="1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200" b="1" spc="-585" dirty="0">
                <a:solidFill>
                  <a:srgbClr val="FFFFFF"/>
                </a:solidFill>
                <a:latin typeface="Tahoma"/>
                <a:cs typeface="Tahoma"/>
              </a:rPr>
              <a:t>5: </a:t>
            </a:r>
            <a:r>
              <a:rPr sz="7200" b="1" spc="-5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200" b="1" spc="-25" dirty="0">
                <a:solidFill>
                  <a:srgbClr val="FFFFFF"/>
                </a:solidFill>
                <a:latin typeface="Tahoma"/>
                <a:cs typeface="Tahoma"/>
              </a:rPr>
              <a:t>Mobile</a:t>
            </a:r>
            <a:r>
              <a:rPr sz="7200" b="1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200" b="1" spc="-340" dirty="0">
                <a:solidFill>
                  <a:srgbClr val="FFFFFF"/>
                </a:solidFill>
                <a:latin typeface="Tahoma"/>
                <a:cs typeface="Tahoma"/>
              </a:rPr>
              <a:t>SEO</a:t>
            </a:r>
            <a:endParaRPr sz="72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404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201" y="151638"/>
            <a:ext cx="2535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Mobile</a:t>
            </a:r>
            <a:r>
              <a:rPr spc="-260" dirty="0"/>
              <a:t> </a:t>
            </a:r>
            <a:r>
              <a:rPr spc="-245" dirty="0"/>
              <a:t>SEO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9897" y="1469136"/>
            <a:ext cx="6069330" cy="386105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18485" y="5610097"/>
            <a:ext cx="3658235" cy="452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95"/>
              </a:spcBef>
            </a:pPr>
            <a:r>
              <a:rPr sz="1400" b="1" spc="-55" dirty="0">
                <a:latin typeface="Tahoma"/>
                <a:cs typeface="Tahoma"/>
              </a:rPr>
              <a:t>Respon</a:t>
            </a:r>
            <a:r>
              <a:rPr sz="1400" b="1" spc="-45" dirty="0">
                <a:latin typeface="Tahoma"/>
                <a:cs typeface="Tahoma"/>
              </a:rPr>
              <a:t>s</a:t>
            </a:r>
            <a:r>
              <a:rPr sz="1400" b="1" spc="-20" dirty="0">
                <a:latin typeface="Tahoma"/>
                <a:cs typeface="Tahoma"/>
              </a:rPr>
              <a:t>ive</a:t>
            </a:r>
            <a:r>
              <a:rPr sz="1400" b="1" spc="-15" dirty="0">
                <a:latin typeface="Tahoma"/>
                <a:cs typeface="Tahoma"/>
              </a:rPr>
              <a:t> </a:t>
            </a:r>
            <a:r>
              <a:rPr sz="1400" b="1" spc="-30" dirty="0">
                <a:latin typeface="Tahoma"/>
                <a:cs typeface="Tahoma"/>
              </a:rPr>
              <a:t>Web</a:t>
            </a:r>
            <a:r>
              <a:rPr sz="1400" b="1" spc="-10" dirty="0">
                <a:latin typeface="Tahoma"/>
                <a:cs typeface="Tahoma"/>
              </a:rPr>
              <a:t> </a:t>
            </a:r>
            <a:r>
              <a:rPr sz="1400" b="1" spc="-45" dirty="0">
                <a:latin typeface="Tahoma"/>
                <a:cs typeface="Tahoma"/>
              </a:rPr>
              <a:t>Design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spc="-195" dirty="0">
                <a:latin typeface="Tahoma"/>
                <a:cs typeface="Tahoma"/>
              </a:rPr>
              <a:t>–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5" dirty="0">
                <a:latin typeface="Tahoma"/>
                <a:cs typeface="Tahoma"/>
              </a:rPr>
              <a:t>An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spc="-100" dirty="0">
                <a:latin typeface="Tahoma"/>
                <a:cs typeface="Tahoma"/>
              </a:rPr>
              <a:t>E</a:t>
            </a:r>
            <a:r>
              <a:rPr sz="1400" b="1" spc="-110" dirty="0">
                <a:latin typeface="Tahoma"/>
                <a:cs typeface="Tahoma"/>
              </a:rPr>
              <a:t>x</a:t>
            </a:r>
            <a:r>
              <a:rPr sz="1400" b="1" spc="10" dirty="0">
                <a:latin typeface="Tahoma"/>
                <a:cs typeface="Tahoma"/>
              </a:rPr>
              <a:t>ample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b="1" i="1" spc="-130" dirty="0">
                <a:latin typeface="Verdana"/>
                <a:cs typeface="Verdana"/>
              </a:rPr>
              <a:t>Image</a:t>
            </a:r>
            <a:r>
              <a:rPr sz="1400" b="1" i="1" spc="-80" dirty="0">
                <a:latin typeface="Verdana"/>
                <a:cs typeface="Verdana"/>
              </a:rPr>
              <a:t> </a:t>
            </a:r>
            <a:r>
              <a:rPr sz="1400" b="1" i="1" spc="-130" dirty="0">
                <a:latin typeface="Verdana"/>
                <a:cs typeface="Verdana"/>
              </a:rPr>
              <a:t>Courtesy:</a:t>
            </a:r>
            <a:r>
              <a:rPr sz="1400" b="1" i="1" spc="-85" dirty="0">
                <a:latin typeface="Verdana"/>
                <a:cs typeface="Verdana"/>
              </a:rPr>
              <a:t> </a:t>
            </a:r>
            <a:r>
              <a:rPr sz="1400" b="1" i="1" u="heavy" spc="-140" dirty="0">
                <a:solidFill>
                  <a:srgbClr val="6B9F24"/>
                </a:solidFill>
                <a:uFill>
                  <a:solidFill>
                    <a:srgbClr val="6B9F24"/>
                  </a:solidFill>
                </a:uFill>
                <a:latin typeface="Verdana"/>
                <a:cs typeface="Verdana"/>
                <a:hlinkClick r:id="rId3"/>
              </a:rPr>
              <a:t>https://edu.google.com/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00" dirty="0"/>
              <a:t>2</a:t>
            </a:fld>
            <a:endParaRPr spc="-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756" y="216408"/>
            <a:ext cx="75272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Factors</a:t>
            </a:r>
            <a:r>
              <a:rPr spc="-250" dirty="0"/>
              <a:t> </a:t>
            </a:r>
            <a:r>
              <a:rPr spc="20" dirty="0"/>
              <a:t>Affecting</a:t>
            </a:r>
            <a:r>
              <a:rPr spc="-270" dirty="0"/>
              <a:t> </a:t>
            </a:r>
            <a:r>
              <a:rPr spc="50" dirty="0"/>
              <a:t>Mobile</a:t>
            </a:r>
            <a:r>
              <a:rPr spc="-270" dirty="0"/>
              <a:t> </a:t>
            </a:r>
            <a:r>
              <a:rPr spc="-135" dirty="0"/>
              <a:t>Rankings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87375" y="1187830"/>
            <a:ext cx="2054225" cy="711200"/>
            <a:chOff x="587375" y="1187830"/>
            <a:chExt cx="2054225" cy="711200"/>
          </a:xfrm>
        </p:grpSpPr>
        <p:sp>
          <p:nvSpPr>
            <p:cNvPr id="4" name="object 4"/>
            <p:cNvSpPr/>
            <p:nvPr/>
          </p:nvSpPr>
          <p:spPr>
            <a:xfrm>
              <a:off x="600075" y="1200530"/>
              <a:ext cx="2028825" cy="685800"/>
            </a:xfrm>
            <a:custGeom>
              <a:avLst/>
              <a:gdLst/>
              <a:ahLst/>
              <a:cxnLst/>
              <a:rect l="l" t="t" r="r" b="b"/>
              <a:pathLst>
                <a:path w="2028825" h="685800">
                  <a:moveTo>
                    <a:pt x="1959864" y="0"/>
                  </a:moveTo>
                  <a:lnTo>
                    <a:pt x="68580" y="0"/>
                  </a:lnTo>
                  <a:lnTo>
                    <a:pt x="41887" y="5393"/>
                  </a:lnTo>
                  <a:lnTo>
                    <a:pt x="20088" y="20097"/>
                  </a:lnTo>
                  <a:lnTo>
                    <a:pt x="5389" y="41898"/>
                  </a:lnTo>
                  <a:lnTo>
                    <a:pt x="0" y="68579"/>
                  </a:lnTo>
                  <a:lnTo>
                    <a:pt x="0" y="617219"/>
                  </a:lnTo>
                  <a:lnTo>
                    <a:pt x="5389" y="643901"/>
                  </a:lnTo>
                  <a:lnTo>
                    <a:pt x="20088" y="665702"/>
                  </a:lnTo>
                  <a:lnTo>
                    <a:pt x="41887" y="680406"/>
                  </a:lnTo>
                  <a:lnTo>
                    <a:pt x="68580" y="685799"/>
                  </a:lnTo>
                  <a:lnTo>
                    <a:pt x="1959864" y="685799"/>
                  </a:lnTo>
                  <a:lnTo>
                    <a:pt x="1986545" y="680406"/>
                  </a:lnTo>
                  <a:lnTo>
                    <a:pt x="2008346" y="665702"/>
                  </a:lnTo>
                  <a:lnTo>
                    <a:pt x="2023050" y="643901"/>
                  </a:lnTo>
                  <a:lnTo>
                    <a:pt x="2028444" y="617219"/>
                  </a:lnTo>
                  <a:lnTo>
                    <a:pt x="2028444" y="68579"/>
                  </a:lnTo>
                  <a:lnTo>
                    <a:pt x="2023050" y="41898"/>
                  </a:lnTo>
                  <a:lnTo>
                    <a:pt x="2008346" y="20097"/>
                  </a:lnTo>
                  <a:lnTo>
                    <a:pt x="1986545" y="5393"/>
                  </a:lnTo>
                  <a:lnTo>
                    <a:pt x="19598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0075" y="1200530"/>
              <a:ext cx="2028825" cy="685800"/>
            </a:xfrm>
            <a:custGeom>
              <a:avLst/>
              <a:gdLst/>
              <a:ahLst/>
              <a:cxnLst/>
              <a:rect l="l" t="t" r="r" b="b"/>
              <a:pathLst>
                <a:path w="2028825" h="685800">
                  <a:moveTo>
                    <a:pt x="0" y="68579"/>
                  </a:moveTo>
                  <a:lnTo>
                    <a:pt x="5389" y="41898"/>
                  </a:lnTo>
                  <a:lnTo>
                    <a:pt x="20088" y="20097"/>
                  </a:lnTo>
                  <a:lnTo>
                    <a:pt x="41887" y="5393"/>
                  </a:lnTo>
                  <a:lnTo>
                    <a:pt x="68580" y="0"/>
                  </a:lnTo>
                  <a:lnTo>
                    <a:pt x="1959864" y="0"/>
                  </a:lnTo>
                  <a:lnTo>
                    <a:pt x="1986545" y="5393"/>
                  </a:lnTo>
                  <a:lnTo>
                    <a:pt x="2008346" y="20097"/>
                  </a:lnTo>
                  <a:lnTo>
                    <a:pt x="2023050" y="41898"/>
                  </a:lnTo>
                  <a:lnTo>
                    <a:pt x="2028444" y="68579"/>
                  </a:lnTo>
                  <a:lnTo>
                    <a:pt x="2028444" y="617219"/>
                  </a:lnTo>
                  <a:lnTo>
                    <a:pt x="2023050" y="643901"/>
                  </a:lnTo>
                  <a:lnTo>
                    <a:pt x="2008346" y="665702"/>
                  </a:lnTo>
                  <a:lnTo>
                    <a:pt x="1986545" y="680406"/>
                  </a:lnTo>
                  <a:lnTo>
                    <a:pt x="1959864" y="685799"/>
                  </a:lnTo>
                  <a:lnTo>
                    <a:pt x="68580" y="685799"/>
                  </a:lnTo>
                  <a:lnTo>
                    <a:pt x="41887" y="680406"/>
                  </a:lnTo>
                  <a:lnTo>
                    <a:pt x="20088" y="665702"/>
                  </a:lnTo>
                  <a:lnTo>
                    <a:pt x="5389" y="643901"/>
                  </a:lnTo>
                  <a:lnTo>
                    <a:pt x="0" y="617219"/>
                  </a:lnTo>
                  <a:lnTo>
                    <a:pt x="0" y="68579"/>
                  </a:lnTo>
                  <a:close/>
                </a:path>
              </a:pathLst>
            </a:custGeom>
            <a:ln w="25146">
              <a:solidFill>
                <a:srgbClr val="B329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63853" y="1393952"/>
            <a:ext cx="17075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latin typeface="Verdana"/>
                <a:cs typeface="Verdana"/>
              </a:rPr>
              <a:t>Positive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Facto</a:t>
            </a:r>
            <a:r>
              <a:rPr sz="1800" spc="-15" dirty="0">
                <a:latin typeface="Verdana"/>
                <a:cs typeface="Verdana"/>
              </a:rPr>
              <a:t>r</a:t>
            </a:r>
            <a:r>
              <a:rPr sz="1800" spc="-240" dirty="0">
                <a:latin typeface="Verdana"/>
                <a:cs typeface="Verdana"/>
              </a:rPr>
              <a:t>s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90066" y="1873630"/>
            <a:ext cx="1993900" cy="889000"/>
            <a:chOff x="790066" y="1873630"/>
            <a:chExt cx="1993900" cy="889000"/>
          </a:xfrm>
        </p:grpSpPr>
        <p:sp>
          <p:nvSpPr>
            <p:cNvPr id="8" name="object 8"/>
            <p:cNvSpPr/>
            <p:nvPr/>
          </p:nvSpPr>
          <p:spPr>
            <a:xfrm>
              <a:off x="802766" y="1886330"/>
              <a:ext cx="203835" cy="517525"/>
            </a:xfrm>
            <a:custGeom>
              <a:avLst/>
              <a:gdLst/>
              <a:ahLst/>
              <a:cxnLst/>
              <a:rect l="l" t="t" r="r" b="b"/>
              <a:pathLst>
                <a:path w="203834" h="517525">
                  <a:moveTo>
                    <a:pt x="0" y="0"/>
                  </a:moveTo>
                  <a:lnTo>
                    <a:pt x="0" y="517398"/>
                  </a:lnTo>
                  <a:lnTo>
                    <a:pt x="203454" y="517398"/>
                  </a:lnTo>
                </a:path>
              </a:pathLst>
            </a:custGeom>
            <a:ln w="25146">
              <a:solidFill>
                <a:srgbClr val="9B22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06220" y="2057780"/>
              <a:ext cx="1765300" cy="692150"/>
            </a:xfrm>
            <a:custGeom>
              <a:avLst/>
              <a:gdLst/>
              <a:ahLst/>
              <a:cxnLst/>
              <a:rect l="l" t="t" r="r" b="b"/>
              <a:pathLst>
                <a:path w="1765300" h="692150">
                  <a:moveTo>
                    <a:pt x="1695577" y="0"/>
                  </a:moveTo>
                  <a:lnTo>
                    <a:pt x="69189" y="0"/>
                  </a:lnTo>
                  <a:lnTo>
                    <a:pt x="42257" y="5439"/>
                  </a:lnTo>
                  <a:lnTo>
                    <a:pt x="20264" y="20272"/>
                  </a:lnTo>
                  <a:lnTo>
                    <a:pt x="5436" y="42273"/>
                  </a:lnTo>
                  <a:lnTo>
                    <a:pt x="0" y="69214"/>
                  </a:lnTo>
                  <a:lnTo>
                    <a:pt x="0" y="622680"/>
                  </a:lnTo>
                  <a:lnTo>
                    <a:pt x="5436" y="649622"/>
                  </a:lnTo>
                  <a:lnTo>
                    <a:pt x="20264" y="671623"/>
                  </a:lnTo>
                  <a:lnTo>
                    <a:pt x="42257" y="686456"/>
                  </a:lnTo>
                  <a:lnTo>
                    <a:pt x="69189" y="691895"/>
                  </a:lnTo>
                  <a:lnTo>
                    <a:pt x="1695577" y="691895"/>
                  </a:lnTo>
                  <a:lnTo>
                    <a:pt x="1722518" y="686456"/>
                  </a:lnTo>
                  <a:lnTo>
                    <a:pt x="1744519" y="671623"/>
                  </a:lnTo>
                  <a:lnTo>
                    <a:pt x="1759352" y="649622"/>
                  </a:lnTo>
                  <a:lnTo>
                    <a:pt x="1764792" y="622680"/>
                  </a:lnTo>
                  <a:lnTo>
                    <a:pt x="1764792" y="69214"/>
                  </a:lnTo>
                  <a:lnTo>
                    <a:pt x="1759352" y="42273"/>
                  </a:lnTo>
                  <a:lnTo>
                    <a:pt x="1744519" y="20272"/>
                  </a:lnTo>
                  <a:lnTo>
                    <a:pt x="1722518" y="5439"/>
                  </a:lnTo>
                  <a:lnTo>
                    <a:pt x="1695577" y="0"/>
                  </a:lnTo>
                  <a:close/>
                </a:path>
              </a:pathLst>
            </a:custGeom>
            <a:solidFill>
              <a:srgbClr val="EBCCEB">
                <a:alpha val="8941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06220" y="2057780"/>
              <a:ext cx="1765300" cy="692150"/>
            </a:xfrm>
            <a:custGeom>
              <a:avLst/>
              <a:gdLst/>
              <a:ahLst/>
              <a:cxnLst/>
              <a:rect l="l" t="t" r="r" b="b"/>
              <a:pathLst>
                <a:path w="1765300" h="692150">
                  <a:moveTo>
                    <a:pt x="0" y="69214"/>
                  </a:moveTo>
                  <a:lnTo>
                    <a:pt x="5436" y="42273"/>
                  </a:lnTo>
                  <a:lnTo>
                    <a:pt x="20264" y="20272"/>
                  </a:lnTo>
                  <a:lnTo>
                    <a:pt x="42257" y="5439"/>
                  </a:lnTo>
                  <a:lnTo>
                    <a:pt x="69189" y="0"/>
                  </a:lnTo>
                  <a:lnTo>
                    <a:pt x="1695577" y="0"/>
                  </a:lnTo>
                  <a:lnTo>
                    <a:pt x="1722518" y="5439"/>
                  </a:lnTo>
                  <a:lnTo>
                    <a:pt x="1744519" y="20272"/>
                  </a:lnTo>
                  <a:lnTo>
                    <a:pt x="1759352" y="42273"/>
                  </a:lnTo>
                  <a:lnTo>
                    <a:pt x="1764792" y="69214"/>
                  </a:lnTo>
                  <a:lnTo>
                    <a:pt x="1764792" y="622680"/>
                  </a:lnTo>
                  <a:lnTo>
                    <a:pt x="1759352" y="649622"/>
                  </a:lnTo>
                  <a:lnTo>
                    <a:pt x="1744519" y="671623"/>
                  </a:lnTo>
                  <a:lnTo>
                    <a:pt x="1722518" y="686456"/>
                  </a:lnTo>
                  <a:lnTo>
                    <a:pt x="1695577" y="691895"/>
                  </a:lnTo>
                  <a:lnTo>
                    <a:pt x="69189" y="691895"/>
                  </a:lnTo>
                  <a:lnTo>
                    <a:pt x="42257" y="686456"/>
                  </a:lnTo>
                  <a:lnTo>
                    <a:pt x="20264" y="671623"/>
                  </a:lnTo>
                  <a:lnTo>
                    <a:pt x="5436" y="649622"/>
                  </a:lnTo>
                  <a:lnTo>
                    <a:pt x="0" y="622680"/>
                  </a:lnTo>
                  <a:lnTo>
                    <a:pt x="0" y="69214"/>
                  </a:lnTo>
                  <a:close/>
                </a:path>
              </a:pathLst>
            </a:custGeom>
            <a:ln w="25146">
              <a:solidFill>
                <a:srgbClr val="C72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124458" y="2111247"/>
            <a:ext cx="1527810" cy="54610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 indent="42545">
              <a:lnSpc>
                <a:spcPts val="1939"/>
              </a:lnSpc>
              <a:spcBef>
                <a:spcPts val="345"/>
              </a:spcBef>
            </a:pPr>
            <a:r>
              <a:rPr sz="1800" spc="55" dirty="0">
                <a:latin typeface="Verdana"/>
                <a:cs typeface="Verdana"/>
              </a:rPr>
              <a:t>Accelerated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25" dirty="0">
                <a:latin typeface="Verdana"/>
                <a:cs typeface="Verdana"/>
              </a:rPr>
              <a:t>Mobile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15" dirty="0">
                <a:latin typeface="Verdana"/>
                <a:cs typeface="Verdana"/>
              </a:rPr>
              <a:t>Pages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90066" y="1873630"/>
            <a:ext cx="1981200" cy="1746250"/>
            <a:chOff x="790066" y="1873630"/>
            <a:chExt cx="1981200" cy="1746250"/>
          </a:xfrm>
        </p:grpSpPr>
        <p:sp>
          <p:nvSpPr>
            <p:cNvPr id="13" name="object 13"/>
            <p:cNvSpPr/>
            <p:nvPr/>
          </p:nvSpPr>
          <p:spPr>
            <a:xfrm>
              <a:off x="802766" y="1886330"/>
              <a:ext cx="203835" cy="1377950"/>
            </a:xfrm>
            <a:custGeom>
              <a:avLst/>
              <a:gdLst/>
              <a:ahLst/>
              <a:cxnLst/>
              <a:rect l="l" t="t" r="r" b="b"/>
              <a:pathLst>
                <a:path w="203834" h="1377950">
                  <a:moveTo>
                    <a:pt x="0" y="0"/>
                  </a:moveTo>
                  <a:lnTo>
                    <a:pt x="0" y="1377696"/>
                  </a:lnTo>
                  <a:lnTo>
                    <a:pt x="203454" y="1377696"/>
                  </a:lnTo>
                </a:path>
              </a:pathLst>
            </a:custGeom>
            <a:ln w="25146">
              <a:solidFill>
                <a:srgbClr val="9B22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06220" y="2921127"/>
              <a:ext cx="1751964" cy="685800"/>
            </a:xfrm>
            <a:custGeom>
              <a:avLst/>
              <a:gdLst/>
              <a:ahLst/>
              <a:cxnLst/>
              <a:rect l="l" t="t" r="r" b="b"/>
              <a:pathLst>
                <a:path w="1751964" h="685800">
                  <a:moveTo>
                    <a:pt x="1683258" y="0"/>
                  </a:moveTo>
                  <a:lnTo>
                    <a:pt x="68580" y="0"/>
                  </a:lnTo>
                  <a:lnTo>
                    <a:pt x="41887" y="5393"/>
                  </a:lnTo>
                  <a:lnTo>
                    <a:pt x="20088" y="20097"/>
                  </a:lnTo>
                  <a:lnTo>
                    <a:pt x="5389" y="41898"/>
                  </a:lnTo>
                  <a:lnTo>
                    <a:pt x="0" y="68579"/>
                  </a:lnTo>
                  <a:lnTo>
                    <a:pt x="0" y="617219"/>
                  </a:lnTo>
                  <a:lnTo>
                    <a:pt x="5389" y="643901"/>
                  </a:lnTo>
                  <a:lnTo>
                    <a:pt x="20088" y="665702"/>
                  </a:lnTo>
                  <a:lnTo>
                    <a:pt x="41887" y="680406"/>
                  </a:lnTo>
                  <a:lnTo>
                    <a:pt x="68580" y="685799"/>
                  </a:lnTo>
                  <a:lnTo>
                    <a:pt x="1683258" y="685799"/>
                  </a:lnTo>
                  <a:lnTo>
                    <a:pt x="1709939" y="680406"/>
                  </a:lnTo>
                  <a:lnTo>
                    <a:pt x="1731740" y="665702"/>
                  </a:lnTo>
                  <a:lnTo>
                    <a:pt x="1746444" y="643901"/>
                  </a:lnTo>
                  <a:lnTo>
                    <a:pt x="1751838" y="617219"/>
                  </a:lnTo>
                  <a:lnTo>
                    <a:pt x="1751838" y="68579"/>
                  </a:lnTo>
                  <a:lnTo>
                    <a:pt x="1746444" y="41898"/>
                  </a:lnTo>
                  <a:lnTo>
                    <a:pt x="1731740" y="20097"/>
                  </a:lnTo>
                  <a:lnTo>
                    <a:pt x="1709939" y="5393"/>
                  </a:lnTo>
                  <a:lnTo>
                    <a:pt x="1683258" y="0"/>
                  </a:lnTo>
                  <a:close/>
                </a:path>
              </a:pathLst>
            </a:custGeom>
            <a:solidFill>
              <a:srgbClr val="EBCCEB">
                <a:alpha val="8941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06220" y="2921127"/>
              <a:ext cx="1751964" cy="685800"/>
            </a:xfrm>
            <a:custGeom>
              <a:avLst/>
              <a:gdLst/>
              <a:ahLst/>
              <a:cxnLst/>
              <a:rect l="l" t="t" r="r" b="b"/>
              <a:pathLst>
                <a:path w="1751964" h="685800">
                  <a:moveTo>
                    <a:pt x="0" y="68579"/>
                  </a:moveTo>
                  <a:lnTo>
                    <a:pt x="5389" y="41898"/>
                  </a:lnTo>
                  <a:lnTo>
                    <a:pt x="20088" y="20097"/>
                  </a:lnTo>
                  <a:lnTo>
                    <a:pt x="41887" y="5393"/>
                  </a:lnTo>
                  <a:lnTo>
                    <a:pt x="68580" y="0"/>
                  </a:lnTo>
                  <a:lnTo>
                    <a:pt x="1683258" y="0"/>
                  </a:lnTo>
                  <a:lnTo>
                    <a:pt x="1709939" y="5393"/>
                  </a:lnTo>
                  <a:lnTo>
                    <a:pt x="1731740" y="20097"/>
                  </a:lnTo>
                  <a:lnTo>
                    <a:pt x="1746444" y="41898"/>
                  </a:lnTo>
                  <a:lnTo>
                    <a:pt x="1751838" y="68579"/>
                  </a:lnTo>
                  <a:lnTo>
                    <a:pt x="1751838" y="617219"/>
                  </a:lnTo>
                  <a:lnTo>
                    <a:pt x="1746444" y="643901"/>
                  </a:lnTo>
                  <a:lnTo>
                    <a:pt x="1731740" y="665702"/>
                  </a:lnTo>
                  <a:lnTo>
                    <a:pt x="1709939" y="680406"/>
                  </a:lnTo>
                  <a:lnTo>
                    <a:pt x="1683258" y="685799"/>
                  </a:lnTo>
                  <a:lnTo>
                    <a:pt x="68580" y="685799"/>
                  </a:lnTo>
                  <a:lnTo>
                    <a:pt x="41887" y="680406"/>
                  </a:lnTo>
                  <a:lnTo>
                    <a:pt x="20088" y="665702"/>
                  </a:lnTo>
                  <a:lnTo>
                    <a:pt x="5389" y="643901"/>
                  </a:lnTo>
                  <a:lnTo>
                    <a:pt x="0" y="617219"/>
                  </a:lnTo>
                  <a:lnTo>
                    <a:pt x="0" y="68579"/>
                  </a:lnTo>
                  <a:close/>
                </a:path>
              </a:pathLst>
            </a:custGeom>
            <a:ln w="25146">
              <a:solidFill>
                <a:srgbClr val="C72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166113" y="2971546"/>
            <a:ext cx="1432560" cy="54610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08610" marR="5080" indent="-295910">
              <a:lnSpc>
                <a:spcPts val="1939"/>
              </a:lnSpc>
              <a:spcBef>
                <a:spcPts val="345"/>
              </a:spcBef>
            </a:pPr>
            <a:r>
              <a:rPr sz="1800" spc="80" dirty="0">
                <a:latin typeface="Verdana"/>
                <a:cs typeface="Verdana"/>
              </a:rPr>
              <a:t>Comp</a:t>
            </a:r>
            <a:r>
              <a:rPr sz="1800" spc="-65" dirty="0">
                <a:latin typeface="Verdana"/>
                <a:cs typeface="Verdana"/>
              </a:rPr>
              <a:t>ressed  </a:t>
            </a:r>
            <a:r>
              <a:rPr sz="1800" spc="-60" dirty="0">
                <a:latin typeface="Verdana"/>
                <a:cs typeface="Verdana"/>
              </a:rPr>
              <a:t>Images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90066" y="1873630"/>
            <a:ext cx="1993900" cy="2630170"/>
            <a:chOff x="790066" y="1873630"/>
            <a:chExt cx="1993900" cy="2630170"/>
          </a:xfrm>
        </p:grpSpPr>
        <p:sp>
          <p:nvSpPr>
            <p:cNvPr id="18" name="object 18"/>
            <p:cNvSpPr/>
            <p:nvPr/>
          </p:nvSpPr>
          <p:spPr>
            <a:xfrm>
              <a:off x="802766" y="1886330"/>
              <a:ext cx="203835" cy="2247900"/>
            </a:xfrm>
            <a:custGeom>
              <a:avLst/>
              <a:gdLst/>
              <a:ahLst/>
              <a:cxnLst/>
              <a:rect l="l" t="t" r="r" b="b"/>
              <a:pathLst>
                <a:path w="203834" h="2247900">
                  <a:moveTo>
                    <a:pt x="0" y="0"/>
                  </a:moveTo>
                  <a:lnTo>
                    <a:pt x="0" y="2247900"/>
                  </a:lnTo>
                  <a:lnTo>
                    <a:pt x="203454" y="2247900"/>
                  </a:lnTo>
                </a:path>
              </a:pathLst>
            </a:custGeom>
            <a:ln w="25146">
              <a:solidFill>
                <a:srgbClr val="9B22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06220" y="3778376"/>
              <a:ext cx="1765300" cy="712470"/>
            </a:xfrm>
            <a:custGeom>
              <a:avLst/>
              <a:gdLst/>
              <a:ahLst/>
              <a:cxnLst/>
              <a:rect l="l" t="t" r="r" b="b"/>
              <a:pathLst>
                <a:path w="1765300" h="712470">
                  <a:moveTo>
                    <a:pt x="1693545" y="0"/>
                  </a:moveTo>
                  <a:lnTo>
                    <a:pt x="71247" y="0"/>
                  </a:lnTo>
                  <a:lnTo>
                    <a:pt x="43516" y="5595"/>
                  </a:lnTo>
                  <a:lnTo>
                    <a:pt x="20869" y="20859"/>
                  </a:lnTo>
                  <a:lnTo>
                    <a:pt x="5599" y="43505"/>
                  </a:lnTo>
                  <a:lnTo>
                    <a:pt x="0" y="71247"/>
                  </a:lnTo>
                  <a:lnTo>
                    <a:pt x="0" y="641223"/>
                  </a:lnTo>
                  <a:lnTo>
                    <a:pt x="5599" y="668964"/>
                  </a:lnTo>
                  <a:lnTo>
                    <a:pt x="20869" y="691610"/>
                  </a:lnTo>
                  <a:lnTo>
                    <a:pt x="43516" y="706874"/>
                  </a:lnTo>
                  <a:lnTo>
                    <a:pt x="71247" y="712470"/>
                  </a:lnTo>
                  <a:lnTo>
                    <a:pt x="1693545" y="712470"/>
                  </a:lnTo>
                  <a:lnTo>
                    <a:pt x="1721286" y="706874"/>
                  </a:lnTo>
                  <a:lnTo>
                    <a:pt x="1743932" y="691610"/>
                  </a:lnTo>
                  <a:lnTo>
                    <a:pt x="1759196" y="668964"/>
                  </a:lnTo>
                  <a:lnTo>
                    <a:pt x="1764792" y="641223"/>
                  </a:lnTo>
                  <a:lnTo>
                    <a:pt x="1764792" y="71247"/>
                  </a:lnTo>
                  <a:lnTo>
                    <a:pt x="1759196" y="43505"/>
                  </a:lnTo>
                  <a:lnTo>
                    <a:pt x="1743932" y="20859"/>
                  </a:lnTo>
                  <a:lnTo>
                    <a:pt x="1721286" y="5595"/>
                  </a:lnTo>
                  <a:lnTo>
                    <a:pt x="1693545" y="0"/>
                  </a:lnTo>
                  <a:close/>
                </a:path>
              </a:pathLst>
            </a:custGeom>
            <a:solidFill>
              <a:srgbClr val="EBCCEB">
                <a:alpha val="8941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06220" y="3778376"/>
              <a:ext cx="1765300" cy="712470"/>
            </a:xfrm>
            <a:custGeom>
              <a:avLst/>
              <a:gdLst/>
              <a:ahLst/>
              <a:cxnLst/>
              <a:rect l="l" t="t" r="r" b="b"/>
              <a:pathLst>
                <a:path w="1765300" h="712470">
                  <a:moveTo>
                    <a:pt x="0" y="71247"/>
                  </a:moveTo>
                  <a:lnTo>
                    <a:pt x="5599" y="43505"/>
                  </a:lnTo>
                  <a:lnTo>
                    <a:pt x="20869" y="20859"/>
                  </a:lnTo>
                  <a:lnTo>
                    <a:pt x="43516" y="5595"/>
                  </a:lnTo>
                  <a:lnTo>
                    <a:pt x="71247" y="0"/>
                  </a:lnTo>
                  <a:lnTo>
                    <a:pt x="1693545" y="0"/>
                  </a:lnTo>
                  <a:lnTo>
                    <a:pt x="1721286" y="5595"/>
                  </a:lnTo>
                  <a:lnTo>
                    <a:pt x="1743932" y="20859"/>
                  </a:lnTo>
                  <a:lnTo>
                    <a:pt x="1759196" y="43505"/>
                  </a:lnTo>
                  <a:lnTo>
                    <a:pt x="1764792" y="71247"/>
                  </a:lnTo>
                  <a:lnTo>
                    <a:pt x="1764792" y="641223"/>
                  </a:lnTo>
                  <a:lnTo>
                    <a:pt x="1759196" y="668964"/>
                  </a:lnTo>
                  <a:lnTo>
                    <a:pt x="1743932" y="691610"/>
                  </a:lnTo>
                  <a:lnTo>
                    <a:pt x="1721286" y="706874"/>
                  </a:lnTo>
                  <a:lnTo>
                    <a:pt x="1693545" y="712470"/>
                  </a:lnTo>
                  <a:lnTo>
                    <a:pt x="71247" y="712470"/>
                  </a:lnTo>
                  <a:lnTo>
                    <a:pt x="43516" y="706874"/>
                  </a:lnTo>
                  <a:lnTo>
                    <a:pt x="20869" y="691610"/>
                  </a:lnTo>
                  <a:lnTo>
                    <a:pt x="5599" y="668964"/>
                  </a:lnTo>
                  <a:lnTo>
                    <a:pt x="0" y="641223"/>
                  </a:lnTo>
                  <a:lnTo>
                    <a:pt x="0" y="71247"/>
                  </a:lnTo>
                  <a:close/>
                </a:path>
              </a:pathLst>
            </a:custGeom>
            <a:ln w="25146">
              <a:solidFill>
                <a:srgbClr val="C72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059688" y="3842004"/>
            <a:ext cx="1657350" cy="54610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98450" marR="5080" indent="-285750">
              <a:lnSpc>
                <a:spcPts val="1939"/>
              </a:lnSpc>
              <a:spcBef>
                <a:spcPts val="345"/>
              </a:spcBef>
            </a:pPr>
            <a:r>
              <a:rPr sz="1800" spc="25" dirty="0">
                <a:latin typeface="Verdana"/>
                <a:cs typeface="Verdana"/>
              </a:rPr>
              <a:t>Mobile</a:t>
            </a:r>
            <a:r>
              <a:rPr sz="1800" spc="-220" dirty="0">
                <a:latin typeface="Verdana"/>
                <a:cs typeface="Verdana"/>
              </a:rPr>
              <a:t>-</a:t>
            </a:r>
            <a:r>
              <a:rPr sz="1800" spc="-60" dirty="0">
                <a:latin typeface="Verdana"/>
                <a:cs typeface="Verdana"/>
              </a:rPr>
              <a:t>friendly  Keywords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90066" y="1873630"/>
            <a:ext cx="2015489" cy="3486785"/>
            <a:chOff x="790066" y="1873630"/>
            <a:chExt cx="2015489" cy="3486785"/>
          </a:xfrm>
        </p:grpSpPr>
        <p:sp>
          <p:nvSpPr>
            <p:cNvPr id="23" name="object 23"/>
            <p:cNvSpPr/>
            <p:nvPr/>
          </p:nvSpPr>
          <p:spPr>
            <a:xfrm>
              <a:off x="802766" y="1886330"/>
              <a:ext cx="181610" cy="3119120"/>
            </a:xfrm>
            <a:custGeom>
              <a:avLst/>
              <a:gdLst/>
              <a:ahLst/>
              <a:cxnLst/>
              <a:rect l="l" t="t" r="r" b="b"/>
              <a:pathLst>
                <a:path w="181609" h="3119120">
                  <a:moveTo>
                    <a:pt x="0" y="0"/>
                  </a:moveTo>
                  <a:lnTo>
                    <a:pt x="0" y="3118866"/>
                  </a:lnTo>
                  <a:lnTo>
                    <a:pt x="181356" y="3118866"/>
                  </a:lnTo>
                </a:path>
              </a:pathLst>
            </a:custGeom>
            <a:ln w="25146">
              <a:solidFill>
                <a:srgbClr val="9B22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84122" y="4662297"/>
              <a:ext cx="1808480" cy="685165"/>
            </a:xfrm>
            <a:custGeom>
              <a:avLst/>
              <a:gdLst/>
              <a:ahLst/>
              <a:cxnLst/>
              <a:rect l="l" t="t" r="r" b="b"/>
              <a:pathLst>
                <a:path w="1808480" h="685164">
                  <a:moveTo>
                    <a:pt x="1739773" y="0"/>
                  </a:moveTo>
                  <a:lnTo>
                    <a:pt x="68503" y="0"/>
                  </a:lnTo>
                  <a:lnTo>
                    <a:pt x="41839" y="5373"/>
                  </a:lnTo>
                  <a:lnTo>
                    <a:pt x="20064" y="20034"/>
                  </a:lnTo>
                  <a:lnTo>
                    <a:pt x="5383" y="41790"/>
                  </a:lnTo>
                  <a:lnTo>
                    <a:pt x="0" y="68452"/>
                  </a:lnTo>
                  <a:lnTo>
                    <a:pt x="0" y="616584"/>
                  </a:lnTo>
                  <a:lnTo>
                    <a:pt x="5383" y="643193"/>
                  </a:lnTo>
                  <a:lnTo>
                    <a:pt x="20064" y="664956"/>
                  </a:lnTo>
                  <a:lnTo>
                    <a:pt x="41839" y="679646"/>
                  </a:lnTo>
                  <a:lnTo>
                    <a:pt x="68503" y="685037"/>
                  </a:lnTo>
                  <a:lnTo>
                    <a:pt x="1739773" y="685037"/>
                  </a:lnTo>
                  <a:lnTo>
                    <a:pt x="1766381" y="679646"/>
                  </a:lnTo>
                  <a:lnTo>
                    <a:pt x="1788144" y="664956"/>
                  </a:lnTo>
                  <a:lnTo>
                    <a:pt x="1802834" y="643193"/>
                  </a:lnTo>
                  <a:lnTo>
                    <a:pt x="1808226" y="616584"/>
                  </a:lnTo>
                  <a:lnTo>
                    <a:pt x="1808226" y="68452"/>
                  </a:lnTo>
                  <a:lnTo>
                    <a:pt x="1802834" y="41790"/>
                  </a:lnTo>
                  <a:lnTo>
                    <a:pt x="1788144" y="20034"/>
                  </a:lnTo>
                  <a:lnTo>
                    <a:pt x="1766381" y="5373"/>
                  </a:lnTo>
                  <a:lnTo>
                    <a:pt x="1739773" y="0"/>
                  </a:lnTo>
                  <a:close/>
                </a:path>
              </a:pathLst>
            </a:custGeom>
            <a:solidFill>
              <a:srgbClr val="EBCCEB">
                <a:alpha val="8941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84122" y="4662297"/>
              <a:ext cx="1808480" cy="685165"/>
            </a:xfrm>
            <a:custGeom>
              <a:avLst/>
              <a:gdLst/>
              <a:ahLst/>
              <a:cxnLst/>
              <a:rect l="l" t="t" r="r" b="b"/>
              <a:pathLst>
                <a:path w="1808480" h="685164">
                  <a:moveTo>
                    <a:pt x="0" y="68452"/>
                  </a:moveTo>
                  <a:lnTo>
                    <a:pt x="5383" y="41790"/>
                  </a:lnTo>
                  <a:lnTo>
                    <a:pt x="20064" y="20034"/>
                  </a:lnTo>
                  <a:lnTo>
                    <a:pt x="41839" y="5373"/>
                  </a:lnTo>
                  <a:lnTo>
                    <a:pt x="68503" y="0"/>
                  </a:lnTo>
                  <a:lnTo>
                    <a:pt x="1739773" y="0"/>
                  </a:lnTo>
                  <a:lnTo>
                    <a:pt x="1766381" y="5373"/>
                  </a:lnTo>
                  <a:lnTo>
                    <a:pt x="1788144" y="20034"/>
                  </a:lnTo>
                  <a:lnTo>
                    <a:pt x="1802834" y="41790"/>
                  </a:lnTo>
                  <a:lnTo>
                    <a:pt x="1808226" y="68452"/>
                  </a:lnTo>
                  <a:lnTo>
                    <a:pt x="1808226" y="616584"/>
                  </a:lnTo>
                  <a:lnTo>
                    <a:pt x="1802834" y="643193"/>
                  </a:lnTo>
                  <a:lnTo>
                    <a:pt x="1788144" y="664956"/>
                  </a:lnTo>
                  <a:lnTo>
                    <a:pt x="1766381" y="679646"/>
                  </a:lnTo>
                  <a:lnTo>
                    <a:pt x="1739773" y="685037"/>
                  </a:lnTo>
                  <a:lnTo>
                    <a:pt x="68503" y="685037"/>
                  </a:lnTo>
                  <a:lnTo>
                    <a:pt x="41839" y="679646"/>
                  </a:lnTo>
                  <a:lnTo>
                    <a:pt x="20064" y="664956"/>
                  </a:lnTo>
                  <a:lnTo>
                    <a:pt x="5383" y="643193"/>
                  </a:lnTo>
                  <a:lnTo>
                    <a:pt x="0" y="616584"/>
                  </a:lnTo>
                  <a:lnTo>
                    <a:pt x="0" y="68452"/>
                  </a:lnTo>
                  <a:close/>
                </a:path>
              </a:pathLst>
            </a:custGeom>
            <a:ln w="25145">
              <a:solidFill>
                <a:srgbClr val="C72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142491" y="4835397"/>
            <a:ext cx="1491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latin typeface="Verdana"/>
                <a:cs typeface="Verdana"/>
              </a:rPr>
              <a:t>S</a:t>
            </a:r>
            <a:r>
              <a:rPr sz="1800" spc="-130" dirty="0">
                <a:latin typeface="Verdana"/>
                <a:cs typeface="Verdana"/>
              </a:rPr>
              <a:t>o</a:t>
            </a:r>
            <a:r>
              <a:rPr sz="1800" spc="25" dirty="0">
                <a:latin typeface="Verdana"/>
                <a:cs typeface="Verdana"/>
              </a:rPr>
              <a:t>cial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100" dirty="0">
                <a:latin typeface="Verdana"/>
                <a:cs typeface="Verdana"/>
              </a:rPr>
              <a:t>Signals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90066" y="1873630"/>
            <a:ext cx="1934210" cy="4344035"/>
            <a:chOff x="790066" y="1873630"/>
            <a:chExt cx="1934210" cy="4344035"/>
          </a:xfrm>
        </p:grpSpPr>
        <p:sp>
          <p:nvSpPr>
            <p:cNvPr id="28" name="object 28"/>
            <p:cNvSpPr/>
            <p:nvPr/>
          </p:nvSpPr>
          <p:spPr>
            <a:xfrm>
              <a:off x="802766" y="1886330"/>
              <a:ext cx="203835" cy="3975735"/>
            </a:xfrm>
            <a:custGeom>
              <a:avLst/>
              <a:gdLst/>
              <a:ahLst/>
              <a:cxnLst/>
              <a:rect l="l" t="t" r="r" b="b"/>
              <a:pathLst>
                <a:path w="203834" h="3975735">
                  <a:moveTo>
                    <a:pt x="0" y="0"/>
                  </a:moveTo>
                  <a:lnTo>
                    <a:pt x="0" y="3975354"/>
                  </a:lnTo>
                  <a:lnTo>
                    <a:pt x="203454" y="3975354"/>
                  </a:lnTo>
                </a:path>
              </a:pathLst>
            </a:custGeom>
            <a:ln w="25146">
              <a:solidFill>
                <a:srgbClr val="9B22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06220" y="5518784"/>
              <a:ext cx="1705610" cy="685800"/>
            </a:xfrm>
            <a:custGeom>
              <a:avLst/>
              <a:gdLst/>
              <a:ahLst/>
              <a:cxnLst/>
              <a:rect l="l" t="t" r="r" b="b"/>
              <a:pathLst>
                <a:path w="1705610" h="685800">
                  <a:moveTo>
                    <a:pt x="1636776" y="0"/>
                  </a:moveTo>
                  <a:lnTo>
                    <a:pt x="68580" y="0"/>
                  </a:lnTo>
                  <a:lnTo>
                    <a:pt x="41887" y="5393"/>
                  </a:lnTo>
                  <a:lnTo>
                    <a:pt x="20088" y="20097"/>
                  </a:lnTo>
                  <a:lnTo>
                    <a:pt x="5389" y="41898"/>
                  </a:lnTo>
                  <a:lnTo>
                    <a:pt x="0" y="68579"/>
                  </a:lnTo>
                  <a:lnTo>
                    <a:pt x="0" y="617219"/>
                  </a:lnTo>
                  <a:lnTo>
                    <a:pt x="5389" y="643912"/>
                  </a:lnTo>
                  <a:lnTo>
                    <a:pt x="20088" y="665711"/>
                  </a:lnTo>
                  <a:lnTo>
                    <a:pt x="41887" y="680410"/>
                  </a:lnTo>
                  <a:lnTo>
                    <a:pt x="68580" y="685799"/>
                  </a:lnTo>
                  <a:lnTo>
                    <a:pt x="1636776" y="685799"/>
                  </a:lnTo>
                  <a:lnTo>
                    <a:pt x="1663457" y="680410"/>
                  </a:lnTo>
                  <a:lnTo>
                    <a:pt x="1685258" y="665711"/>
                  </a:lnTo>
                  <a:lnTo>
                    <a:pt x="1699962" y="643912"/>
                  </a:lnTo>
                  <a:lnTo>
                    <a:pt x="1705356" y="617219"/>
                  </a:lnTo>
                  <a:lnTo>
                    <a:pt x="1705356" y="68579"/>
                  </a:lnTo>
                  <a:lnTo>
                    <a:pt x="1699962" y="41898"/>
                  </a:lnTo>
                  <a:lnTo>
                    <a:pt x="1685258" y="20097"/>
                  </a:lnTo>
                  <a:lnTo>
                    <a:pt x="1663457" y="5393"/>
                  </a:lnTo>
                  <a:lnTo>
                    <a:pt x="1636776" y="0"/>
                  </a:lnTo>
                  <a:close/>
                </a:path>
              </a:pathLst>
            </a:custGeom>
            <a:solidFill>
              <a:srgbClr val="EBCCEB">
                <a:alpha val="8941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06220" y="5518784"/>
              <a:ext cx="1705610" cy="685800"/>
            </a:xfrm>
            <a:custGeom>
              <a:avLst/>
              <a:gdLst/>
              <a:ahLst/>
              <a:cxnLst/>
              <a:rect l="l" t="t" r="r" b="b"/>
              <a:pathLst>
                <a:path w="1705610" h="685800">
                  <a:moveTo>
                    <a:pt x="0" y="68579"/>
                  </a:moveTo>
                  <a:lnTo>
                    <a:pt x="5389" y="41898"/>
                  </a:lnTo>
                  <a:lnTo>
                    <a:pt x="20088" y="20097"/>
                  </a:lnTo>
                  <a:lnTo>
                    <a:pt x="41887" y="5393"/>
                  </a:lnTo>
                  <a:lnTo>
                    <a:pt x="68580" y="0"/>
                  </a:lnTo>
                  <a:lnTo>
                    <a:pt x="1636776" y="0"/>
                  </a:lnTo>
                  <a:lnTo>
                    <a:pt x="1663457" y="5393"/>
                  </a:lnTo>
                  <a:lnTo>
                    <a:pt x="1685258" y="20097"/>
                  </a:lnTo>
                  <a:lnTo>
                    <a:pt x="1699962" y="41898"/>
                  </a:lnTo>
                  <a:lnTo>
                    <a:pt x="1705356" y="68579"/>
                  </a:lnTo>
                  <a:lnTo>
                    <a:pt x="1705356" y="617219"/>
                  </a:lnTo>
                  <a:lnTo>
                    <a:pt x="1699962" y="643912"/>
                  </a:lnTo>
                  <a:lnTo>
                    <a:pt x="1685258" y="665711"/>
                  </a:lnTo>
                  <a:lnTo>
                    <a:pt x="1663457" y="680410"/>
                  </a:lnTo>
                  <a:lnTo>
                    <a:pt x="1636776" y="685799"/>
                  </a:lnTo>
                  <a:lnTo>
                    <a:pt x="68580" y="685799"/>
                  </a:lnTo>
                  <a:lnTo>
                    <a:pt x="41887" y="680410"/>
                  </a:lnTo>
                  <a:lnTo>
                    <a:pt x="20088" y="665711"/>
                  </a:lnTo>
                  <a:lnTo>
                    <a:pt x="5389" y="643912"/>
                  </a:lnTo>
                  <a:lnTo>
                    <a:pt x="0" y="617219"/>
                  </a:lnTo>
                  <a:lnTo>
                    <a:pt x="0" y="68579"/>
                  </a:lnTo>
                  <a:close/>
                </a:path>
              </a:pathLst>
            </a:custGeom>
            <a:ln w="25146">
              <a:solidFill>
                <a:srgbClr val="C72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294383" y="5692394"/>
            <a:ext cx="1129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latin typeface="Verdana"/>
                <a:cs typeface="Verdana"/>
              </a:rPr>
              <a:t>Local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125" dirty="0">
                <a:latin typeface="Verdana"/>
                <a:cs typeface="Verdana"/>
              </a:rPr>
              <a:t>SEO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169030" y="1873630"/>
            <a:ext cx="1964055" cy="882015"/>
            <a:chOff x="3169030" y="1873630"/>
            <a:chExt cx="1964055" cy="882015"/>
          </a:xfrm>
        </p:grpSpPr>
        <p:sp>
          <p:nvSpPr>
            <p:cNvPr id="33" name="object 33"/>
            <p:cNvSpPr/>
            <p:nvPr/>
          </p:nvSpPr>
          <p:spPr>
            <a:xfrm>
              <a:off x="3181730" y="1886330"/>
              <a:ext cx="209550" cy="514350"/>
            </a:xfrm>
            <a:custGeom>
              <a:avLst/>
              <a:gdLst/>
              <a:ahLst/>
              <a:cxnLst/>
              <a:rect l="l" t="t" r="r" b="b"/>
              <a:pathLst>
                <a:path w="209550" h="514350">
                  <a:moveTo>
                    <a:pt x="0" y="0"/>
                  </a:moveTo>
                  <a:lnTo>
                    <a:pt x="0" y="514350"/>
                  </a:lnTo>
                  <a:lnTo>
                    <a:pt x="209550" y="514350"/>
                  </a:lnTo>
                </a:path>
              </a:pathLst>
            </a:custGeom>
            <a:ln w="25146">
              <a:solidFill>
                <a:srgbClr val="9B22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391280" y="2057780"/>
              <a:ext cx="1729105" cy="685165"/>
            </a:xfrm>
            <a:custGeom>
              <a:avLst/>
              <a:gdLst/>
              <a:ahLst/>
              <a:cxnLst/>
              <a:rect l="l" t="t" r="r" b="b"/>
              <a:pathLst>
                <a:path w="1729104" h="685164">
                  <a:moveTo>
                    <a:pt x="1660525" y="0"/>
                  </a:moveTo>
                  <a:lnTo>
                    <a:pt x="68453" y="0"/>
                  </a:lnTo>
                  <a:lnTo>
                    <a:pt x="41790" y="5373"/>
                  </a:lnTo>
                  <a:lnTo>
                    <a:pt x="20034" y="20034"/>
                  </a:lnTo>
                  <a:lnTo>
                    <a:pt x="5373" y="41790"/>
                  </a:lnTo>
                  <a:lnTo>
                    <a:pt x="0" y="68452"/>
                  </a:lnTo>
                  <a:lnTo>
                    <a:pt x="0" y="616584"/>
                  </a:lnTo>
                  <a:lnTo>
                    <a:pt x="5373" y="643247"/>
                  </a:lnTo>
                  <a:lnTo>
                    <a:pt x="20034" y="665003"/>
                  </a:lnTo>
                  <a:lnTo>
                    <a:pt x="41790" y="679664"/>
                  </a:lnTo>
                  <a:lnTo>
                    <a:pt x="68453" y="685037"/>
                  </a:lnTo>
                  <a:lnTo>
                    <a:pt x="1660525" y="685037"/>
                  </a:lnTo>
                  <a:lnTo>
                    <a:pt x="1687187" y="679664"/>
                  </a:lnTo>
                  <a:lnTo>
                    <a:pt x="1708943" y="665003"/>
                  </a:lnTo>
                  <a:lnTo>
                    <a:pt x="1723604" y="643247"/>
                  </a:lnTo>
                  <a:lnTo>
                    <a:pt x="1728977" y="616584"/>
                  </a:lnTo>
                  <a:lnTo>
                    <a:pt x="1728977" y="68452"/>
                  </a:lnTo>
                  <a:lnTo>
                    <a:pt x="1723604" y="41790"/>
                  </a:lnTo>
                  <a:lnTo>
                    <a:pt x="1708943" y="20034"/>
                  </a:lnTo>
                  <a:lnTo>
                    <a:pt x="1687187" y="5373"/>
                  </a:lnTo>
                  <a:lnTo>
                    <a:pt x="1660525" y="0"/>
                  </a:lnTo>
                  <a:close/>
                </a:path>
              </a:pathLst>
            </a:custGeom>
            <a:solidFill>
              <a:srgbClr val="EBCCEB">
                <a:alpha val="8941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391280" y="2057780"/>
              <a:ext cx="1729105" cy="685165"/>
            </a:xfrm>
            <a:custGeom>
              <a:avLst/>
              <a:gdLst/>
              <a:ahLst/>
              <a:cxnLst/>
              <a:rect l="l" t="t" r="r" b="b"/>
              <a:pathLst>
                <a:path w="1729104" h="685164">
                  <a:moveTo>
                    <a:pt x="0" y="68452"/>
                  </a:moveTo>
                  <a:lnTo>
                    <a:pt x="5373" y="41790"/>
                  </a:lnTo>
                  <a:lnTo>
                    <a:pt x="20034" y="20034"/>
                  </a:lnTo>
                  <a:lnTo>
                    <a:pt x="41790" y="5373"/>
                  </a:lnTo>
                  <a:lnTo>
                    <a:pt x="68453" y="0"/>
                  </a:lnTo>
                  <a:lnTo>
                    <a:pt x="1660525" y="0"/>
                  </a:lnTo>
                  <a:lnTo>
                    <a:pt x="1687187" y="5373"/>
                  </a:lnTo>
                  <a:lnTo>
                    <a:pt x="1708943" y="20034"/>
                  </a:lnTo>
                  <a:lnTo>
                    <a:pt x="1723604" y="41790"/>
                  </a:lnTo>
                  <a:lnTo>
                    <a:pt x="1728977" y="68452"/>
                  </a:lnTo>
                  <a:lnTo>
                    <a:pt x="1728977" y="616584"/>
                  </a:lnTo>
                  <a:lnTo>
                    <a:pt x="1723604" y="643247"/>
                  </a:lnTo>
                  <a:lnTo>
                    <a:pt x="1708943" y="665003"/>
                  </a:lnTo>
                  <a:lnTo>
                    <a:pt x="1687187" y="679664"/>
                  </a:lnTo>
                  <a:lnTo>
                    <a:pt x="1660525" y="685037"/>
                  </a:lnTo>
                  <a:lnTo>
                    <a:pt x="68453" y="685037"/>
                  </a:lnTo>
                  <a:lnTo>
                    <a:pt x="41790" y="679664"/>
                  </a:lnTo>
                  <a:lnTo>
                    <a:pt x="20034" y="665003"/>
                  </a:lnTo>
                  <a:lnTo>
                    <a:pt x="5373" y="643247"/>
                  </a:lnTo>
                  <a:lnTo>
                    <a:pt x="0" y="616584"/>
                  </a:lnTo>
                  <a:lnTo>
                    <a:pt x="0" y="68452"/>
                  </a:lnTo>
                  <a:close/>
                </a:path>
              </a:pathLst>
            </a:custGeom>
            <a:ln w="25145">
              <a:solidFill>
                <a:srgbClr val="C72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604767" y="2230628"/>
            <a:ext cx="1302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Crawl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229" dirty="0">
                <a:latin typeface="Verdana"/>
                <a:cs typeface="Verdana"/>
              </a:rPr>
              <a:t>Er</a:t>
            </a:r>
            <a:r>
              <a:rPr sz="1800" spc="-190" dirty="0">
                <a:latin typeface="Verdana"/>
                <a:cs typeface="Verdana"/>
              </a:rPr>
              <a:t>r</a:t>
            </a:r>
            <a:r>
              <a:rPr sz="1800" spc="-130" dirty="0">
                <a:latin typeface="Verdana"/>
                <a:cs typeface="Verdana"/>
              </a:rPr>
              <a:t>ors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3169030" y="1873630"/>
            <a:ext cx="1964055" cy="1739264"/>
            <a:chOff x="3169030" y="1873630"/>
            <a:chExt cx="1964055" cy="1739264"/>
          </a:xfrm>
        </p:grpSpPr>
        <p:sp>
          <p:nvSpPr>
            <p:cNvPr id="38" name="object 38"/>
            <p:cNvSpPr/>
            <p:nvPr/>
          </p:nvSpPr>
          <p:spPr>
            <a:xfrm>
              <a:off x="3181730" y="1886330"/>
              <a:ext cx="209550" cy="1370965"/>
            </a:xfrm>
            <a:custGeom>
              <a:avLst/>
              <a:gdLst/>
              <a:ahLst/>
              <a:cxnLst/>
              <a:rect l="l" t="t" r="r" b="b"/>
              <a:pathLst>
                <a:path w="209550" h="1370964">
                  <a:moveTo>
                    <a:pt x="0" y="0"/>
                  </a:moveTo>
                  <a:lnTo>
                    <a:pt x="0" y="1370838"/>
                  </a:lnTo>
                  <a:lnTo>
                    <a:pt x="209550" y="1370838"/>
                  </a:lnTo>
                </a:path>
              </a:pathLst>
            </a:custGeom>
            <a:ln w="25146">
              <a:solidFill>
                <a:srgbClr val="9B22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391280" y="2914269"/>
              <a:ext cx="1729105" cy="685800"/>
            </a:xfrm>
            <a:custGeom>
              <a:avLst/>
              <a:gdLst/>
              <a:ahLst/>
              <a:cxnLst/>
              <a:rect l="l" t="t" r="r" b="b"/>
              <a:pathLst>
                <a:path w="1729104" h="685800">
                  <a:moveTo>
                    <a:pt x="1660398" y="0"/>
                  </a:moveTo>
                  <a:lnTo>
                    <a:pt x="68580" y="0"/>
                  </a:lnTo>
                  <a:lnTo>
                    <a:pt x="41898" y="5393"/>
                  </a:lnTo>
                  <a:lnTo>
                    <a:pt x="20097" y="20097"/>
                  </a:lnTo>
                  <a:lnTo>
                    <a:pt x="5393" y="41898"/>
                  </a:lnTo>
                  <a:lnTo>
                    <a:pt x="0" y="68579"/>
                  </a:lnTo>
                  <a:lnTo>
                    <a:pt x="0" y="617219"/>
                  </a:lnTo>
                  <a:lnTo>
                    <a:pt x="5393" y="643901"/>
                  </a:lnTo>
                  <a:lnTo>
                    <a:pt x="20097" y="665702"/>
                  </a:lnTo>
                  <a:lnTo>
                    <a:pt x="41898" y="680406"/>
                  </a:lnTo>
                  <a:lnTo>
                    <a:pt x="68580" y="685799"/>
                  </a:lnTo>
                  <a:lnTo>
                    <a:pt x="1660398" y="685799"/>
                  </a:lnTo>
                  <a:lnTo>
                    <a:pt x="1687079" y="680406"/>
                  </a:lnTo>
                  <a:lnTo>
                    <a:pt x="1708880" y="665702"/>
                  </a:lnTo>
                  <a:lnTo>
                    <a:pt x="1723584" y="643901"/>
                  </a:lnTo>
                  <a:lnTo>
                    <a:pt x="1728977" y="617219"/>
                  </a:lnTo>
                  <a:lnTo>
                    <a:pt x="1728977" y="68579"/>
                  </a:lnTo>
                  <a:lnTo>
                    <a:pt x="1723584" y="41898"/>
                  </a:lnTo>
                  <a:lnTo>
                    <a:pt x="1708880" y="20097"/>
                  </a:lnTo>
                  <a:lnTo>
                    <a:pt x="1687079" y="5393"/>
                  </a:lnTo>
                  <a:lnTo>
                    <a:pt x="1660398" y="0"/>
                  </a:lnTo>
                  <a:close/>
                </a:path>
              </a:pathLst>
            </a:custGeom>
            <a:solidFill>
              <a:srgbClr val="EBCCEB">
                <a:alpha val="8941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391280" y="2914269"/>
              <a:ext cx="1729105" cy="685800"/>
            </a:xfrm>
            <a:custGeom>
              <a:avLst/>
              <a:gdLst/>
              <a:ahLst/>
              <a:cxnLst/>
              <a:rect l="l" t="t" r="r" b="b"/>
              <a:pathLst>
                <a:path w="1729104" h="685800">
                  <a:moveTo>
                    <a:pt x="0" y="68579"/>
                  </a:moveTo>
                  <a:lnTo>
                    <a:pt x="5393" y="41898"/>
                  </a:lnTo>
                  <a:lnTo>
                    <a:pt x="20097" y="20097"/>
                  </a:lnTo>
                  <a:lnTo>
                    <a:pt x="41898" y="5393"/>
                  </a:lnTo>
                  <a:lnTo>
                    <a:pt x="68580" y="0"/>
                  </a:lnTo>
                  <a:lnTo>
                    <a:pt x="1660398" y="0"/>
                  </a:lnTo>
                  <a:lnTo>
                    <a:pt x="1687079" y="5393"/>
                  </a:lnTo>
                  <a:lnTo>
                    <a:pt x="1708880" y="20097"/>
                  </a:lnTo>
                  <a:lnTo>
                    <a:pt x="1723584" y="41898"/>
                  </a:lnTo>
                  <a:lnTo>
                    <a:pt x="1728977" y="68579"/>
                  </a:lnTo>
                  <a:lnTo>
                    <a:pt x="1728977" y="617219"/>
                  </a:lnTo>
                  <a:lnTo>
                    <a:pt x="1723584" y="643901"/>
                  </a:lnTo>
                  <a:lnTo>
                    <a:pt x="1708880" y="665702"/>
                  </a:lnTo>
                  <a:lnTo>
                    <a:pt x="1687079" y="680406"/>
                  </a:lnTo>
                  <a:lnTo>
                    <a:pt x="1660398" y="685799"/>
                  </a:lnTo>
                  <a:lnTo>
                    <a:pt x="68580" y="685799"/>
                  </a:lnTo>
                  <a:lnTo>
                    <a:pt x="41898" y="680406"/>
                  </a:lnTo>
                  <a:lnTo>
                    <a:pt x="20097" y="665702"/>
                  </a:lnTo>
                  <a:lnTo>
                    <a:pt x="5393" y="643901"/>
                  </a:lnTo>
                  <a:lnTo>
                    <a:pt x="0" y="617219"/>
                  </a:lnTo>
                  <a:lnTo>
                    <a:pt x="0" y="68579"/>
                  </a:lnTo>
                  <a:close/>
                </a:path>
              </a:pathLst>
            </a:custGeom>
            <a:ln w="25146">
              <a:solidFill>
                <a:srgbClr val="C72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464559" y="3087623"/>
            <a:ext cx="1581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Verdana"/>
                <a:cs typeface="Verdana"/>
              </a:rPr>
              <a:t>Too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many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ads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3169030" y="1873630"/>
            <a:ext cx="1993264" cy="2596515"/>
            <a:chOff x="3169030" y="1873630"/>
            <a:chExt cx="1993264" cy="2596515"/>
          </a:xfrm>
        </p:grpSpPr>
        <p:sp>
          <p:nvSpPr>
            <p:cNvPr id="43" name="object 43"/>
            <p:cNvSpPr/>
            <p:nvPr/>
          </p:nvSpPr>
          <p:spPr>
            <a:xfrm>
              <a:off x="3181730" y="1886330"/>
              <a:ext cx="209550" cy="2228215"/>
            </a:xfrm>
            <a:custGeom>
              <a:avLst/>
              <a:gdLst/>
              <a:ahLst/>
              <a:cxnLst/>
              <a:rect l="l" t="t" r="r" b="b"/>
              <a:pathLst>
                <a:path w="209550" h="2228215">
                  <a:moveTo>
                    <a:pt x="0" y="0"/>
                  </a:moveTo>
                  <a:lnTo>
                    <a:pt x="0" y="2228088"/>
                  </a:lnTo>
                  <a:lnTo>
                    <a:pt x="209550" y="2228088"/>
                  </a:lnTo>
                </a:path>
              </a:pathLst>
            </a:custGeom>
            <a:ln w="25146">
              <a:solidFill>
                <a:srgbClr val="9B22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391280" y="3771519"/>
              <a:ext cx="1758314" cy="685800"/>
            </a:xfrm>
            <a:custGeom>
              <a:avLst/>
              <a:gdLst/>
              <a:ahLst/>
              <a:cxnLst/>
              <a:rect l="l" t="t" r="r" b="b"/>
              <a:pathLst>
                <a:path w="1758314" h="685800">
                  <a:moveTo>
                    <a:pt x="1689354" y="0"/>
                  </a:moveTo>
                  <a:lnTo>
                    <a:pt x="68580" y="0"/>
                  </a:lnTo>
                  <a:lnTo>
                    <a:pt x="41898" y="5393"/>
                  </a:lnTo>
                  <a:lnTo>
                    <a:pt x="20097" y="20097"/>
                  </a:lnTo>
                  <a:lnTo>
                    <a:pt x="5393" y="41898"/>
                  </a:lnTo>
                  <a:lnTo>
                    <a:pt x="0" y="68579"/>
                  </a:lnTo>
                  <a:lnTo>
                    <a:pt x="0" y="617219"/>
                  </a:lnTo>
                  <a:lnTo>
                    <a:pt x="5393" y="643901"/>
                  </a:lnTo>
                  <a:lnTo>
                    <a:pt x="20097" y="665702"/>
                  </a:lnTo>
                  <a:lnTo>
                    <a:pt x="41898" y="680406"/>
                  </a:lnTo>
                  <a:lnTo>
                    <a:pt x="68580" y="685799"/>
                  </a:lnTo>
                  <a:lnTo>
                    <a:pt x="1689354" y="685799"/>
                  </a:lnTo>
                  <a:lnTo>
                    <a:pt x="1716035" y="680406"/>
                  </a:lnTo>
                  <a:lnTo>
                    <a:pt x="1737836" y="665702"/>
                  </a:lnTo>
                  <a:lnTo>
                    <a:pt x="1752540" y="643901"/>
                  </a:lnTo>
                  <a:lnTo>
                    <a:pt x="1757933" y="617219"/>
                  </a:lnTo>
                  <a:lnTo>
                    <a:pt x="1757933" y="68579"/>
                  </a:lnTo>
                  <a:lnTo>
                    <a:pt x="1752540" y="41898"/>
                  </a:lnTo>
                  <a:lnTo>
                    <a:pt x="1737836" y="20097"/>
                  </a:lnTo>
                  <a:lnTo>
                    <a:pt x="1716035" y="5393"/>
                  </a:lnTo>
                  <a:lnTo>
                    <a:pt x="1689354" y="0"/>
                  </a:lnTo>
                  <a:close/>
                </a:path>
              </a:pathLst>
            </a:custGeom>
            <a:solidFill>
              <a:srgbClr val="EBCCEB">
                <a:alpha val="8941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391280" y="3771519"/>
              <a:ext cx="1758314" cy="685800"/>
            </a:xfrm>
            <a:custGeom>
              <a:avLst/>
              <a:gdLst/>
              <a:ahLst/>
              <a:cxnLst/>
              <a:rect l="l" t="t" r="r" b="b"/>
              <a:pathLst>
                <a:path w="1758314" h="685800">
                  <a:moveTo>
                    <a:pt x="0" y="68579"/>
                  </a:moveTo>
                  <a:lnTo>
                    <a:pt x="5393" y="41898"/>
                  </a:lnTo>
                  <a:lnTo>
                    <a:pt x="20097" y="20097"/>
                  </a:lnTo>
                  <a:lnTo>
                    <a:pt x="41898" y="5393"/>
                  </a:lnTo>
                  <a:lnTo>
                    <a:pt x="68580" y="0"/>
                  </a:lnTo>
                  <a:lnTo>
                    <a:pt x="1689354" y="0"/>
                  </a:lnTo>
                  <a:lnTo>
                    <a:pt x="1716035" y="5393"/>
                  </a:lnTo>
                  <a:lnTo>
                    <a:pt x="1737836" y="20097"/>
                  </a:lnTo>
                  <a:lnTo>
                    <a:pt x="1752540" y="41898"/>
                  </a:lnTo>
                  <a:lnTo>
                    <a:pt x="1757933" y="68579"/>
                  </a:lnTo>
                  <a:lnTo>
                    <a:pt x="1757933" y="617219"/>
                  </a:lnTo>
                  <a:lnTo>
                    <a:pt x="1752540" y="643901"/>
                  </a:lnTo>
                  <a:lnTo>
                    <a:pt x="1737836" y="665702"/>
                  </a:lnTo>
                  <a:lnTo>
                    <a:pt x="1716035" y="680406"/>
                  </a:lnTo>
                  <a:lnTo>
                    <a:pt x="1689354" y="685799"/>
                  </a:lnTo>
                  <a:lnTo>
                    <a:pt x="68580" y="685799"/>
                  </a:lnTo>
                  <a:lnTo>
                    <a:pt x="41898" y="680406"/>
                  </a:lnTo>
                  <a:lnTo>
                    <a:pt x="20097" y="665702"/>
                  </a:lnTo>
                  <a:lnTo>
                    <a:pt x="5393" y="643901"/>
                  </a:lnTo>
                  <a:lnTo>
                    <a:pt x="0" y="617219"/>
                  </a:lnTo>
                  <a:lnTo>
                    <a:pt x="0" y="68579"/>
                  </a:lnTo>
                  <a:close/>
                </a:path>
              </a:pathLst>
            </a:custGeom>
            <a:ln w="25146">
              <a:solidFill>
                <a:srgbClr val="C72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3654805" y="3944620"/>
            <a:ext cx="1231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5" dirty="0">
                <a:latin typeface="Verdana"/>
                <a:cs typeface="Verdana"/>
              </a:rPr>
              <a:t>Smal</a:t>
            </a:r>
            <a:r>
              <a:rPr sz="1800" spc="-55" dirty="0">
                <a:latin typeface="Verdana"/>
                <a:cs typeface="Verdana"/>
              </a:rPr>
              <a:t>l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F</a:t>
            </a:r>
            <a:r>
              <a:rPr sz="1800" spc="-50" dirty="0">
                <a:latin typeface="Verdana"/>
                <a:cs typeface="Verdana"/>
              </a:rPr>
              <a:t>o</a:t>
            </a:r>
            <a:r>
              <a:rPr sz="1800" spc="-130" dirty="0">
                <a:latin typeface="Verdana"/>
                <a:cs typeface="Verdana"/>
              </a:rPr>
              <a:t>nts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169030" y="1873630"/>
            <a:ext cx="2066925" cy="3453129"/>
            <a:chOff x="3169030" y="1873630"/>
            <a:chExt cx="2066925" cy="3453129"/>
          </a:xfrm>
        </p:grpSpPr>
        <p:sp>
          <p:nvSpPr>
            <p:cNvPr id="48" name="object 48"/>
            <p:cNvSpPr/>
            <p:nvPr/>
          </p:nvSpPr>
          <p:spPr>
            <a:xfrm>
              <a:off x="3181730" y="1886330"/>
              <a:ext cx="209550" cy="3084830"/>
            </a:xfrm>
            <a:custGeom>
              <a:avLst/>
              <a:gdLst/>
              <a:ahLst/>
              <a:cxnLst/>
              <a:rect l="l" t="t" r="r" b="b"/>
              <a:pathLst>
                <a:path w="209550" h="3084829">
                  <a:moveTo>
                    <a:pt x="0" y="0"/>
                  </a:moveTo>
                  <a:lnTo>
                    <a:pt x="0" y="3084576"/>
                  </a:lnTo>
                  <a:lnTo>
                    <a:pt x="209550" y="3084576"/>
                  </a:lnTo>
                </a:path>
              </a:pathLst>
            </a:custGeom>
            <a:ln w="25146">
              <a:solidFill>
                <a:srgbClr val="9B22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391280" y="4628007"/>
              <a:ext cx="1831975" cy="685800"/>
            </a:xfrm>
            <a:custGeom>
              <a:avLst/>
              <a:gdLst/>
              <a:ahLst/>
              <a:cxnLst/>
              <a:rect l="l" t="t" r="r" b="b"/>
              <a:pathLst>
                <a:path w="1831975" h="685800">
                  <a:moveTo>
                    <a:pt x="1763268" y="0"/>
                  </a:moveTo>
                  <a:lnTo>
                    <a:pt x="68580" y="0"/>
                  </a:lnTo>
                  <a:lnTo>
                    <a:pt x="41898" y="5393"/>
                  </a:lnTo>
                  <a:lnTo>
                    <a:pt x="20097" y="20097"/>
                  </a:lnTo>
                  <a:lnTo>
                    <a:pt x="5393" y="41898"/>
                  </a:lnTo>
                  <a:lnTo>
                    <a:pt x="0" y="68580"/>
                  </a:lnTo>
                  <a:lnTo>
                    <a:pt x="0" y="617220"/>
                  </a:lnTo>
                  <a:lnTo>
                    <a:pt x="5393" y="643901"/>
                  </a:lnTo>
                  <a:lnTo>
                    <a:pt x="20097" y="665702"/>
                  </a:lnTo>
                  <a:lnTo>
                    <a:pt x="41898" y="680406"/>
                  </a:lnTo>
                  <a:lnTo>
                    <a:pt x="68580" y="685800"/>
                  </a:lnTo>
                  <a:lnTo>
                    <a:pt x="1763268" y="685800"/>
                  </a:lnTo>
                  <a:lnTo>
                    <a:pt x="1789949" y="680406"/>
                  </a:lnTo>
                  <a:lnTo>
                    <a:pt x="1811750" y="665702"/>
                  </a:lnTo>
                  <a:lnTo>
                    <a:pt x="1826454" y="643901"/>
                  </a:lnTo>
                  <a:lnTo>
                    <a:pt x="1831848" y="617220"/>
                  </a:lnTo>
                  <a:lnTo>
                    <a:pt x="1831848" y="68580"/>
                  </a:lnTo>
                  <a:lnTo>
                    <a:pt x="1826454" y="41898"/>
                  </a:lnTo>
                  <a:lnTo>
                    <a:pt x="1811750" y="20097"/>
                  </a:lnTo>
                  <a:lnTo>
                    <a:pt x="1789949" y="5393"/>
                  </a:lnTo>
                  <a:lnTo>
                    <a:pt x="1763268" y="0"/>
                  </a:lnTo>
                  <a:close/>
                </a:path>
              </a:pathLst>
            </a:custGeom>
            <a:solidFill>
              <a:srgbClr val="EBCCEB">
                <a:alpha val="8941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391280" y="4628007"/>
              <a:ext cx="1831975" cy="685800"/>
            </a:xfrm>
            <a:custGeom>
              <a:avLst/>
              <a:gdLst/>
              <a:ahLst/>
              <a:cxnLst/>
              <a:rect l="l" t="t" r="r" b="b"/>
              <a:pathLst>
                <a:path w="1831975" h="685800">
                  <a:moveTo>
                    <a:pt x="0" y="68580"/>
                  </a:moveTo>
                  <a:lnTo>
                    <a:pt x="5393" y="41898"/>
                  </a:lnTo>
                  <a:lnTo>
                    <a:pt x="20097" y="20097"/>
                  </a:lnTo>
                  <a:lnTo>
                    <a:pt x="41898" y="5393"/>
                  </a:lnTo>
                  <a:lnTo>
                    <a:pt x="68580" y="0"/>
                  </a:lnTo>
                  <a:lnTo>
                    <a:pt x="1763268" y="0"/>
                  </a:lnTo>
                  <a:lnTo>
                    <a:pt x="1789949" y="5393"/>
                  </a:lnTo>
                  <a:lnTo>
                    <a:pt x="1811750" y="20097"/>
                  </a:lnTo>
                  <a:lnTo>
                    <a:pt x="1826454" y="41898"/>
                  </a:lnTo>
                  <a:lnTo>
                    <a:pt x="1831848" y="68580"/>
                  </a:lnTo>
                  <a:lnTo>
                    <a:pt x="1831848" y="617220"/>
                  </a:lnTo>
                  <a:lnTo>
                    <a:pt x="1826454" y="643901"/>
                  </a:lnTo>
                  <a:lnTo>
                    <a:pt x="1811750" y="665702"/>
                  </a:lnTo>
                  <a:lnTo>
                    <a:pt x="1789949" y="680406"/>
                  </a:lnTo>
                  <a:lnTo>
                    <a:pt x="1763268" y="685800"/>
                  </a:lnTo>
                  <a:lnTo>
                    <a:pt x="68580" y="685800"/>
                  </a:lnTo>
                  <a:lnTo>
                    <a:pt x="41898" y="680406"/>
                  </a:lnTo>
                  <a:lnTo>
                    <a:pt x="20097" y="665702"/>
                  </a:lnTo>
                  <a:lnTo>
                    <a:pt x="5393" y="643901"/>
                  </a:lnTo>
                  <a:lnTo>
                    <a:pt x="0" y="617220"/>
                  </a:lnTo>
                  <a:lnTo>
                    <a:pt x="0" y="68580"/>
                  </a:lnTo>
                  <a:close/>
                </a:path>
              </a:pathLst>
            </a:custGeom>
            <a:ln w="25146">
              <a:solidFill>
                <a:srgbClr val="C72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3738117" y="4678933"/>
            <a:ext cx="1137285" cy="54610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 indent="113030">
              <a:lnSpc>
                <a:spcPts val="1939"/>
              </a:lnSpc>
              <a:spcBef>
                <a:spcPts val="345"/>
              </a:spcBef>
            </a:pPr>
            <a:r>
              <a:rPr sz="1800" spc="-130" dirty="0">
                <a:latin typeface="Verdana"/>
                <a:cs typeface="Verdana"/>
              </a:rPr>
              <a:t>Intrusive </a:t>
            </a:r>
            <a:r>
              <a:rPr sz="1800" spc="-125" dirty="0">
                <a:latin typeface="Verdana"/>
                <a:cs typeface="Verdana"/>
              </a:rPr>
              <a:t> Interstitials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3169030" y="1873630"/>
            <a:ext cx="2066925" cy="4310380"/>
            <a:chOff x="3169030" y="1873630"/>
            <a:chExt cx="2066925" cy="4310380"/>
          </a:xfrm>
        </p:grpSpPr>
        <p:sp>
          <p:nvSpPr>
            <p:cNvPr id="53" name="object 53"/>
            <p:cNvSpPr/>
            <p:nvPr/>
          </p:nvSpPr>
          <p:spPr>
            <a:xfrm>
              <a:off x="3181730" y="1886330"/>
              <a:ext cx="209550" cy="3942079"/>
            </a:xfrm>
            <a:custGeom>
              <a:avLst/>
              <a:gdLst/>
              <a:ahLst/>
              <a:cxnLst/>
              <a:rect l="l" t="t" r="r" b="b"/>
              <a:pathLst>
                <a:path w="209550" h="3942079">
                  <a:moveTo>
                    <a:pt x="0" y="0"/>
                  </a:moveTo>
                  <a:lnTo>
                    <a:pt x="0" y="3941826"/>
                  </a:lnTo>
                  <a:lnTo>
                    <a:pt x="209550" y="3941826"/>
                  </a:lnTo>
                </a:path>
              </a:pathLst>
            </a:custGeom>
            <a:ln w="25146">
              <a:solidFill>
                <a:srgbClr val="9B22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391280" y="5485257"/>
              <a:ext cx="1831975" cy="685800"/>
            </a:xfrm>
            <a:custGeom>
              <a:avLst/>
              <a:gdLst/>
              <a:ahLst/>
              <a:cxnLst/>
              <a:rect l="l" t="t" r="r" b="b"/>
              <a:pathLst>
                <a:path w="1831975" h="685800">
                  <a:moveTo>
                    <a:pt x="1763268" y="0"/>
                  </a:moveTo>
                  <a:lnTo>
                    <a:pt x="68580" y="0"/>
                  </a:lnTo>
                  <a:lnTo>
                    <a:pt x="41898" y="5393"/>
                  </a:lnTo>
                  <a:lnTo>
                    <a:pt x="20097" y="20097"/>
                  </a:lnTo>
                  <a:lnTo>
                    <a:pt x="5393" y="41898"/>
                  </a:lnTo>
                  <a:lnTo>
                    <a:pt x="0" y="68580"/>
                  </a:lnTo>
                  <a:lnTo>
                    <a:pt x="0" y="617220"/>
                  </a:lnTo>
                  <a:lnTo>
                    <a:pt x="5393" y="643912"/>
                  </a:lnTo>
                  <a:lnTo>
                    <a:pt x="20097" y="665711"/>
                  </a:lnTo>
                  <a:lnTo>
                    <a:pt x="41898" y="680410"/>
                  </a:lnTo>
                  <a:lnTo>
                    <a:pt x="68580" y="685800"/>
                  </a:lnTo>
                  <a:lnTo>
                    <a:pt x="1763268" y="685800"/>
                  </a:lnTo>
                  <a:lnTo>
                    <a:pt x="1789949" y="680410"/>
                  </a:lnTo>
                  <a:lnTo>
                    <a:pt x="1811750" y="665711"/>
                  </a:lnTo>
                  <a:lnTo>
                    <a:pt x="1826454" y="643912"/>
                  </a:lnTo>
                  <a:lnTo>
                    <a:pt x="1831848" y="617220"/>
                  </a:lnTo>
                  <a:lnTo>
                    <a:pt x="1831848" y="68580"/>
                  </a:lnTo>
                  <a:lnTo>
                    <a:pt x="1826454" y="41898"/>
                  </a:lnTo>
                  <a:lnTo>
                    <a:pt x="1811750" y="20097"/>
                  </a:lnTo>
                  <a:lnTo>
                    <a:pt x="1789949" y="5393"/>
                  </a:lnTo>
                  <a:lnTo>
                    <a:pt x="1763268" y="0"/>
                  </a:lnTo>
                  <a:close/>
                </a:path>
              </a:pathLst>
            </a:custGeom>
            <a:solidFill>
              <a:srgbClr val="EBCCEB">
                <a:alpha val="8941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391280" y="5485257"/>
              <a:ext cx="1831975" cy="685800"/>
            </a:xfrm>
            <a:custGeom>
              <a:avLst/>
              <a:gdLst/>
              <a:ahLst/>
              <a:cxnLst/>
              <a:rect l="l" t="t" r="r" b="b"/>
              <a:pathLst>
                <a:path w="1831975" h="685800">
                  <a:moveTo>
                    <a:pt x="0" y="68580"/>
                  </a:moveTo>
                  <a:lnTo>
                    <a:pt x="5393" y="41898"/>
                  </a:lnTo>
                  <a:lnTo>
                    <a:pt x="20097" y="20097"/>
                  </a:lnTo>
                  <a:lnTo>
                    <a:pt x="41898" y="5393"/>
                  </a:lnTo>
                  <a:lnTo>
                    <a:pt x="68580" y="0"/>
                  </a:lnTo>
                  <a:lnTo>
                    <a:pt x="1763268" y="0"/>
                  </a:lnTo>
                  <a:lnTo>
                    <a:pt x="1789949" y="5393"/>
                  </a:lnTo>
                  <a:lnTo>
                    <a:pt x="1811750" y="20097"/>
                  </a:lnTo>
                  <a:lnTo>
                    <a:pt x="1826454" y="41898"/>
                  </a:lnTo>
                  <a:lnTo>
                    <a:pt x="1831848" y="68580"/>
                  </a:lnTo>
                  <a:lnTo>
                    <a:pt x="1831848" y="617220"/>
                  </a:lnTo>
                  <a:lnTo>
                    <a:pt x="1826454" y="643912"/>
                  </a:lnTo>
                  <a:lnTo>
                    <a:pt x="1811750" y="665711"/>
                  </a:lnTo>
                  <a:lnTo>
                    <a:pt x="1789949" y="680410"/>
                  </a:lnTo>
                  <a:lnTo>
                    <a:pt x="1763268" y="685800"/>
                  </a:lnTo>
                  <a:lnTo>
                    <a:pt x="68580" y="685800"/>
                  </a:lnTo>
                  <a:lnTo>
                    <a:pt x="41898" y="680410"/>
                  </a:lnTo>
                  <a:lnTo>
                    <a:pt x="20097" y="665711"/>
                  </a:lnTo>
                  <a:lnTo>
                    <a:pt x="5393" y="643912"/>
                  </a:lnTo>
                  <a:lnTo>
                    <a:pt x="0" y="617220"/>
                  </a:lnTo>
                  <a:lnTo>
                    <a:pt x="0" y="68580"/>
                  </a:lnTo>
                  <a:close/>
                </a:path>
              </a:pathLst>
            </a:custGeom>
            <a:ln w="25146">
              <a:solidFill>
                <a:srgbClr val="C72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3637279" y="5535929"/>
            <a:ext cx="1339850" cy="54610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76530" marR="5080" indent="-164465">
              <a:lnSpc>
                <a:spcPts val="1939"/>
              </a:lnSpc>
              <a:spcBef>
                <a:spcPts val="345"/>
              </a:spcBef>
            </a:pPr>
            <a:r>
              <a:rPr sz="1800" spc="-125" dirty="0">
                <a:latin typeface="Verdana"/>
                <a:cs typeface="Verdana"/>
              </a:rPr>
              <a:t>Smal</a:t>
            </a:r>
            <a:r>
              <a:rPr sz="1800" spc="-55" dirty="0">
                <a:latin typeface="Verdana"/>
                <a:cs typeface="Verdana"/>
              </a:rPr>
              <a:t>l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Touch  </a:t>
            </a:r>
            <a:r>
              <a:rPr sz="1800" spc="-75" dirty="0">
                <a:latin typeface="Verdana"/>
                <a:cs typeface="Verdana"/>
              </a:rPr>
              <a:t>Elements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3000755" y="1176527"/>
            <a:ext cx="5238750" cy="2254250"/>
            <a:chOff x="3000755" y="1176527"/>
            <a:chExt cx="5238750" cy="2254250"/>
          </a:xfrm>
        </p:grpSpPr>
        <p:pic>
          <p:nvPicPr>
            <p:cNvPr id="58" name="object 5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15050" y="2001774"/>
              <a:ext cx="2124455" cy="1428750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3013328" y="1189100"/>
              <a:ext cx="2029460" cy="685165"/>
            </a:xfrm>
            <a:custGeom>
              <a:avLst/>
              <a:gdLst/>
              <a:ahLst/>
              <a:cxnLst/>
              <a:rect l="l" t="t" r="r" b="b"/>
              <a:pathLst>
                <a:path w="2029460" h="685164">
                  <a:moveTo>
                    <a:pt x="1960752" y="0"/>
                  </a:moveTo>
                  <a:lnTo>
                    <a:pt x="68453" y="0"/>
                  </a:lnTo>
                  <a:lnTo>
                    <a:pt x="41790" y="5373"/>
                  </a:lnTo>
                  <a:lnTo>
                    <a:pt x="20034" y="20034"/>
                  </a:lnTo>
                  <a:lnTo>
                    <a:pt x="5373" y="41790"/>
                  </a:lnTo>
                  <a:lnTo>
                    <a:pt x="0" y="68452"/>
                  </a:lnTo>
                  <a:lnTo>
                    <a:pt x="0" y="616584"/>
                  </a:lnTo>
                  <a:lnTo>
                    <a:pt x="5373" y="643247"/>
                  </a:lnTo>
                  <a:lnTo>
                    <a:pt x="20034" y="665003"/>
                  </a:lnTo>
                  <a:lnTo>
                    <a:pt x="41790" y="679664"/>
                  </a:lnTo>
                  <a:lnTo>
                    <a:pt x="68453" y="685037"/>
                  </a:lnTo>
                  <a:lnTo>
                    <a:pt x="1960752" y="685037"/>
                  </a:lnTo>
                  <a:lnTo>
                    <a:pt x="1987415" y="679664"/>
                  </a:lnTo>
                  <a:lnTo>
                    <a:pt x="2009171" y="665003"/>
                  </a:lnTo>
                  <a:lnTo>
                    <a:pt x="2023832" y="643247"/>
                  </a:lnTo>
                  <a:lnTo>
                    <a:pt x="2029206" y="616584"/>
                  </a:lnTo>
                  <a:lnTo>
                    <a:pt x="2029206" y="68452"/>
                  </a:lnTo>
                  <a:lnTo>
                    <a:pt x="2023832" y="41790"/>
                  </a:lnTo>
                  <a:lnTo>
                    <a:pt x="2009171" y="20034"/>
                  </a:lnTo>
                  <a:lnTo>
                    <a:pt x="1987415" y="5373"/>
                  </a:lnTo>
                  <a:lnTo>
                    <a:pt x="19607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013328" y="1189100"/>
              <a:ext cx="2029460" cy="685165"/>
            </a:xfrm>
            <a:custGeom>
              <a:avLst/>
              <a:gdLst/>
              <a:ahLst/>
              <a:cxnLst/>
              <a:rect l="l" t="t" r="r" b="b"/>
              <a:pathLst>
                <a:path w="2029460" h="685164">
                  <a:moveTo>
                    <a:pt x="0" y="68452"/>
                  </a:moveTo>
                  <a:lnTo>
                    <a:pt x="5373" y="41790"/>
                  </a:lnTo>
                  <a:lnTo>
                    <a:pt x="20034" y="20034"/>
                  </a:lnTo>
                  <a:lnTo>
                    <a:pt x="41790" y="5373"/>
                  </a:lnTo>
                  <a:lnTo>
                    <a:pt x="68453" y="0"/>
                  </a:lnTo>
                  <a:lnTo>
                    <a:pt x="1960752" y="0"/>
                  </a:lnTo>
                  <a:lnTo>
                    <a:pt x="1987415" y="5373"/>
                  </a:lnTo>
                  <a:lnTo>
                    <a:pt x="2009171" y="20034"/>
                  </a:lnTo>
                  <a:lnTo>
                    <a:pt x="2023832" y="41790"/>
                  </a:lnTo>
                  <a:lnTo>
                    <a:pt x="2029206" y="68452"/>
                  </a:lnTo>
                  <a:lnTo>
                    <a:pt x="2029206" y="616584"/>
                  </a:lnTo>
                  <a:lnTo>
                    <a:pt x="2023832" y="643247"/>
                  </a:lnTo>
                  <a:lnTo>
                    <a:pt x="2009171" y="665003"/>
                  </a:lnTo>
                  <a:lnTo>
                    <a:pt x="1987415" y="679664"/>
                  </a:lnTo>
                  <a:lnTo>
                    <a:pt x="1960752" y="685037"/>
                  </a:lnTo>
                  <a:lnTo>
                    <a:pt x="68453" y="685037"/>
                  </a:lnTo>
                  <a:lnTo>
                    <a:pt x="41790" y="679664"/>
                  </a:lnTo>
                  <a:lnTo>
                    <a:pt x="20034" y="665003"/>
                  </a:lnTo>
                  <a:lnTo>
                    <a:pt x="5373" y="643247"/>
                  </a:lnTo>
                  <a:lnTo>
                    <a:pt x="0" y="616584"/>
                  </a:lnTo>
                  <a:lnTo>
                    <a:pt x="0" y="68452"/>
                  </a:lnTo>
                  <a:close/>
                </a:path>
              </a:pathLst>
            </a:custGeom>
            <a:ln w="25146">
              <a:solidFill>
                <a:srgbClr val="B329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5565647" y="3547109"/>
            <a:ext cx="33420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Tahoma"/>
                <a:cs typeface="Tahoma"/>
              </a:rPr>
              <a:t>Exampl</a:t>
            </a:r>
            <a:r>
              <a:rPr sz="1800" b="1" spc="-20" dirty="0">
                <a:latin typeface="Tahoma"/>
                <a:cs typeface="Tahoma"/>
              </a:rPr>
              <a:t>e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95" dirty="0">
                <a:latin typeface="Tahoma"/>
                <a:cs typeface="Tahoma"/>
              </a:rPr>
              <a:t>o</a:t>
            </a:r>
            <a:r>
              <a:rPr sz="1800" b="1" spc="-55" dirty="0">
                <a:latin typeface="Tahoma"/>
                <a:cs typeface="Tahoma"/>
              </a:rPr>
              <a:t>f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125" dirty="0">
                <a:latin typeface="Tahoma"/>
                <a:cs typeface="Tahoma"/>
              </a:rPr>
              <a:t>Intrusive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-130" dirty="0">
                <a:latin typeface="Tahoma"/>
                <a:cs typeface="Tahoma"/>
              </a:rPr>
              <a:t>Interstitial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00" dirty="0"/>
              <a:t>3</a:t>
            </a:fld>
            <a:endParaRPr spc="-100" dirty="0"/>
          </a:p>
        </p:txBody>
      </p:sp>
      <p:sp>
        <p:nvSpPr>
          <p:cNvPr id="62" name="object 62"/>
          <p:cNvSpPr txBox="1"/>
          <p:nvPr/>
        </p:nvSpPr>
        <p:spPr>
          <a:xfrm>
            <a:off x="3089401" y="1366011"/>
            <a:ext cx="191706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Negati</a:t>
            </a:r>
            <a:r>
              <a:rPr sz="1800" spc="-5" dirty="0">
                <a:latin typeface="Verdana"/>
                <a:cs typeface="Verdana"/>
              </a:rPr>
              <a:t>v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75" dirty="0">
                <a:latin typeface="Verdana"/>
                <a:cs typeface="Verdana"/>
              </a:rPr>
              <a:t>Fa</a:t>
            </a:r>
            <a:r>
              <a:rPr sz="1800" spc="55" dirty="0">
                <a:latin typeface="Verdana"/>
                <a:cs typeface="Verdana"/>
              </a:rPr>
              <a:t>c</a:t>
            </a:r>
            <a:r>
              <a:rPr sz="1800" spc="-85" dirty="0">
                <a:latin typeface="Verdana"/>
                <a:cs typeface="Verdana"/>
              </a:rPr>
              <a:t>tor</a:t>
            </a:r>
            <a:r>
              <a:rPr sz="1800" spc="-240" dirty="0">
                <a:latin typeface="Verdana"/>
                <a:cs typeface="Verdana"/>
              </a:rPr>
              <a:t>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72617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3333750" cy="250393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50252" y="5510782"/>
              <a:ext cx="1793748" cy="134721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2034" y="188214"/>
            <a:ext cx="34899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Mobile</a:t>
            </a:r>
            <a:r>
              <a:rPr spc="-260" dirty="0"/>
              <a:t> </a:t>
            </a:r>
            <a:r>
              <a:rPr spc="-85" dirty="0"/>
              <a:t>Sitemap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527810" y="1581911"/>
            <a:ext cx="5831205" cy="5276215"/>
            <a:chOff x="1527810" y="1581911"/>
            <a:chExt cx="5831205" cy="527621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7810" y="5280659"/>
              <a:ext cx="5830823" cy="157734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28572" y="1581911"/>
              <a:ext cx="5829300" cy="3694176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00" dirty="0"/>
              <a:t>4</a:t>
            </a:fld>
            <a:endParaRPr spc="-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034" y="188214"/>
            <a:ext cx="78308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Points</a:t>
            </a:r>
            <a:r>
              <a:rPr spc="-250" dirty="0"/>
              <a:t> </a:t>
            </a:r>
            <a:r>
              <a:rPr spc="-15" dirty="0"/>
              <a:t>to</a:t>
            </a:r>
            <a:r>
              <a:rPr spc="-270" dirty="0"/>
              <a:t> </a:t>
            </a:r>
            <a:r>
              <a:rPr spc="-30" dirty="0"/>
              <a:t>Remember</a:t>
            </a:r>
            <a:r>
              <a:rPr spc="-270" dirty="0"/>
              <a:t> </a:t>
            </a:r>
            <a:r>
              <a:rPr spc="-140" dirty="0"/>
              <a:t>for</a:t>
            </a:r>
            <a:r>
              <a:rPr spc="-270" dirty="0"/>
              <a:t> </a:t>
            </a:r>
            <a:r>
              <a:rPr spc="50" dirty="0"/>
              <a:t>Mobile</a:t>
            </a:r>
            <a:r>
              <a:rPr spc="-250" dirty="0"/>
              <a:t> </a:t>
            </a:r>
            <a:r>
              <a:rPr spc="-245" dirty="0"/>
              <a:t>SEO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38427" y="1193291"/>
            <a:ext cx="6452870" cy="4751070"/>
            <a:chOff x="1138427" y="1193291"/>
            <a:chExt cx="6452870" cy="47510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98369" y="1193291"/>
              <a:ext cx="4333494" cy="41681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39517" y="1214627"/>
              <a:ext cx="4251198" cy="33451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20973" y="1550669"/>
              <a:ext cx="2287524" cy="54406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62122" y="1572005"/>
              <a:ext cx="2205228" cy="46177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28444" y="2035302"/>
              <a:ext cx="4672583" cy="54406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69591" y="2056638"/>
              <a:ext cx="4590287" cy="46177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38427" y="2520695"/>
              <a:ext cx="6452616" cy="54406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79575" y="2542031"/>
              <a:ext cx="6370320" cy="46177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12007" y="3005327"/>
              <a:ext cx="1991106" cy="54406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153155" y="3026663"/>
              <a:ext cx="1908810" cy="46177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163317" y="3489959"/>
              <a:ext cx="4402835" cy="54482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204466" y="3511296"/>
              <a:ext cx="4320539" cy="46253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66950" y="3975353"/>
              <a:ext cx="4195572" cy="54406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308097" y="3996690"/>
              <a:ext cx="4113276" cy="46177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938527" y="4459986"/>
              <a:ext cx="4852416" cy="54406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979675" y="4481321"/>
              <a:ext cx="4770120" cy="46177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253995" y="4944618"/>
              <a:ext cx="4222241" cy="54482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295144" y="4965953"/>
              <a:ext cx="4139946" cy="46253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999232" y="5400294"/>
              <a:ext cx="2708147" cy="54406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040379" y="5421630"/>
              <a:ext cx="2625851" cy="461772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219708" y="1230375"/>
            <a:ext cx="6290945" cy="468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600" spc="-40" dirty="0">
                <a:latin typeface="Verdana"/>
                <a:cs typeface="Verdana"/>
              </a:rPr>
              <a:t>Sam</a:t>
            </a:r>
            <a:r>
              <a:rPr sz="1600" spc="-30" dirty="0">
                <a:latin typeface="Verdana"/>
                <a:cs typeface="Verdana"/>
              </a:rPr>
              <a:t>e</a:t>
            </a:r>
            <a:r>
              <a:rPr sz="1600" spc="-140" dirty="0">
                <a:latin typeface="Verdana"/>
                <a:cs typeface="Verdana"/>
              </a:rPr>
              <a:t> </a:t>
            </a:r>
            <a:r>
              <a:rPr sz="1600" spc="15" dirty="0">
                <a:latin typeface="Verdana"/>
                <a:cs typeface="Verdana"/>
              </a:rPr>
              <a:t>content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spc="-65" dirty="0">
                <a:latin typeface="Verdana"/>
                <a:cs typeface="Verdana"/>
              </a:rPr>
              <a:t>for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de</a:t>
            </a:r>
            <a:r>
              <a:rPr sz="1600" spc="-10" dirty="0">
                <a:latin typeface="Verdana"/>
                <a:cs typeface="Verdana"/>
              </a:rPr>
              <a:t>s</a:t>
            </a:r>
            <a:r>
              <a:rPr sz="1600" spc="-15" dirty="0">
                <a:latin typeface="Verdana"/>
                <a:cs typeface="Verdana"/>
              </a:rPr>
              <a:t>ktop</a:t>
            </a:r>
            <a:r>
              <a:rPr sz="1600" spc="-150" dirty="0">
                <a:latin typeface="Verdana"/>
                <a:cs typeface="Verdana"/>
              </a:rPr>
              <a:t> </a:t>
            </a:r>
            <a:r>
              <a:rPr sz="1600" spc="60" dirty="0">
                <a:latin typeface="Verdana"/>
                <a:cs typeface="Verdana"/>
              </a:rPr>
              <a:t>an</a:t>
            </a:r>
            <a:r>
              <a:rPr sz="1600" spc="65" dirty="0">
                <a:latin typeface="Verdana"/>
                <a:cs typeface="Verdana"/>
              </a:rPr>
              <a:t>d</a:t>
            </a:r>
            <a:r>
              <a:rPr sz="1600" spc="-1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mob</a:t>
            </a:r>
            <a:r>
              <a:rPr sz="1600" spc="-5" dirty="0">
                <a:latin typeface="Verdana"/>
                <a:cs typeface="Verdana"/>
              </a:rPr>
              <a:t>i</a:t>
            </a:r>
            <a:r>
              <a:rPr sz="1600" spc="-25" dirty="0">
                <a:latin typeface="Verdana"/>
                <a:cs typeface="Verdana"/>
              </a:rPr>
              <a:t>le</a:t>
            </a:r>
            <a:endParaRPr sz="16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400"/>
              </a:spcBef>
            </a:pPr>
            <a:r>
              <a:rPr sz="1600" dirty="0">
                <a:latin typeface="Verdana"/>
                <a:cs typeface="Verdana"/>
              </a:rPr>
              <a:t>Meaningful</a:t>
            </a:r>
            <a:r>
              <a:rPr sz="1600" spc="-1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headings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600" spc="-40" dirty="0">
                <a:latin typeface="Verdana"/>
                <a:cs typeface="Verdana"/>
              </a:rPr>
              <a:t>Same</a:t>
            </a:r>
            <a:r>
              <a:rPr sz="1600" spc="-140" dirty="0">
                <a:latin typeface="Verdana"/>
                <a:cs typeface="Verdana"/>
              </a:rPr>
              <a:t> </a:t>
            </a:r>
            <a:r>
              <a:rPr sz="1600" spc="-55" dirty="0">
                <a:latin typeface="Verdana"/>
                <a:cs typeface="Verdana"/>
              </a:rPr>
              <a:t>structured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65" dirty="0">
                <a:latin typeface="Verdana"/>
                <a:cs typeface="Verdana"/>
              </a:rPr>
              <a:t>data</a:t>
            </a:r>
            <a:r>
              <a:rPr sz="1600" spc="-135" dirty="0">
                <a:latin typeface="Verdana"/>
                <a:cs typeface="Verdana"/>
              </a:rPr>
              <a:t> </a:t>
            </a:r>
            <a:r>
              <a:rPr sz="1600" spc="-65" dirty="0">
                <a:latin typeface="Verdana"/>
                <a:cs typeface="Verdana"/>
              </a:rPr>
              <a:t>for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desktop</a:t>
            </a:r>
            <a:r>
              <a:rPr sz="1600" spc="-135" dirty="0">
                <a:latin typeface="Verdana"/>
                <a:cs typeface="Verdana"/>
              </a:rPr>
              <a:t> </a:t>
            </a:r>
            <a:r>
              <a:rPr sz="1600" spc="60" dirty="0">
                <a:latin typeface="Verdana"/>
                <a:cs typeface="Verdana"/>
              </a:rPr>
              <a:t>and</a:t>
            </a:r>
            <a:r>
              <a:rPr sz="1600" spc="-1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mobile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1600" spc="-40" dirty="0">
                <a:latin typeface="Verdana"/>
                <a:cs typeface="Verdana"/>
              </a:rPr>
              <a:t>Same</a:t>
            </a:r>
            <a:r>
              <a:rPr sz="1600" spc="-140" dirty="0">
                <a:latin typeface="Verdana"/>
                <a:cs typeface="Verdana"/>
              </a:rPr>
              <a:t> </a:t>
            </a:r>
            <a:r>
              <a:rPr sz="1600" spc="95" dirty="0">
                <a:latin typeface="Verdana"/>
                <a:cs typeface="Verdana"/>
              </a:rPr>
              <a:t>page</a:t>
            </a:r>
            <a:r>
              <a:rPr sz="1600" spc="-140" dirty="0">
                <a:latin typeface="Verdana"/>
                <a:cs typeface="Verdana"/>
              </a:rPr>
              <a:t> </a:t>
            </a:r>
            <a:r>
              <a:rPr sz="1600" spc="-95" dirty="0">
                <a:latin typeface="Verdana"/>
                <a:cs typeface="Verdana"/>
              </a:rPr>
              <a:t>titles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60" dirty="0">
                <a:latin typeface="Verdana"/>
                <a:cs typeface="Verdana"/>
              </a:rPr>
              <a:t>and</a:t>
            </a:r>
            <a:r>
              <a:rPr sz="1600" spc="-135" dirty="0">
                <a:latin typeface="Verdana"/>
                <a:cs typeface="Verdana"/>
              </a:rPr>
              <a:t> </a:t>
            </a:r>
            <a:r>
              <a:rPr sz="1600" spc="15" dirty="0">
                <a:latin typeface="Verdana"/>
                <a:cs typeface="Verdana"/>
              </a:rPr>
              <a:t>meta</a:t>
            </a:r>
            <a:r>
              <a:rPr sz="1600" spc="-140" dirty="0">
                <a:latin typeface="Verdana"/>
                <a:cs typeface="Verdana"/>
              </a:rPr>
              <a:t> </a:t>
            </a:r>
            <a:r>
              <a:rPr sz="1600" spc="-40" dirty="0">
                <a:latin typeface="Verdana"/>
                <a:cs typeface="Verdana"/>
              </a:rPr>
              <a:t>descriptions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-60" dirty="0">
                <a:latin typeface="Verdana"/>
                <a:cs typeface="Verdana"/>
              </a:rPr>
              <a:t>for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desktop</a:t>
            </a:r>
            <a:r>
              <a:rPr sz="1600" spc="-140" dirty="0">
                <a:latin typeface="Verdana"/>
                <a:cs typeface="Verdana"/>
              </a:rPr>
              <a:t> </a:t>
            </a:r>
            <a:r>
              <a:rPr sz="1600" spc="60" dirty="0">
                <a:latin typeface="Verdana"/>
                <a:cs typeface="Verdana"/>
              </a:rPr>
              <a:t>and</a:t>
            </a:r>
            <a:r>
              <a:rPr sz="1600" spc="-1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mobile</a:t>
            </a:r>
            <a:endParaRPr sz="1600">
              <a:latin typeface="Verdana"/>
              <a:cs typeface="Verdana"/>
            </a:endParaRPr>
          </a:p>
          <a:p>
            <a:pPr marL="2110740" marR="2530475" algn="ctr">
              <a:lnSpc>
                <a:spcPts val="1730"/>
              </a:lnSpc>
              <a:spcBef>
                <a:spcPts val="985"/>
              </a:spcBef>
            </a:pPr>
            <a:r>
              <a:rPr sz="1600" spc="95" dirty="0">
                <a:latin typeface="Verdana"/>
                <a:cs typeface="Verdana"/>
              </a:rPr>
              <a:t>Ad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60" dirty="0">
                <a:latin typeface="Verdana"/>
                <a:cs typeface="Verdana"/>
              </a:rPr>
              <a:t>st</a:t>
            </a:r>
            <a:r>
              <a:rPr sz="1600" spc="-80" dirty="0">
                <a:latin typeface="Verdana"/>
                <a:cs typeface="Verdana"/>
              </a:rPr>
              <a:t>a</a:t>
            </a:r>
            <a:r>
              <a:rPr sz="1600" spc="-20" dirty="0">
                <a:latin typeface="Verdana"/>
                <a:cs typeface="Verdana"/>
              </a:rPr>
              <a:t>ndards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65" dirty="0">
                <a:latin typeface="Verdana"/>
                <a:cs typeface="Verdana"/>
              </a:rPr>
              <a:t>be  </a:t>
            </a:r>
            <a:r>
              <a:rPr sz="1600" spc="5" dirty="0">
                <a:latin typeface="Verdana"/>
                <a:cs typeface="Verdana"/>
              </a:rPr>
              <a:t>followed</a:t>
            </a:r>
            <a:endParaRPr sz="1600">
              <a:latin typeface="Verdana"/>
              <a:cs typeface="Verdana"/>
            </a:endParaRPr>
          </a:p>
          <a:p>
            <a:pPr marL="1028065">
              <a:lnSpc>
                <a:spcPct val="100000"/>
              </a:lnSpc>
              <a:spcBef>
                <a:spcPts val="1275"/>
              </a:spcBef>
            </a:pPr>
            <a:r>
              <a:rPr sz="1600" spc="-90" dirty="0">
                <a:latin typeface="Verdana"/>
                <a:cs typeface="Verdana"/>
              </a:rPr>
              <a:t>Im</a:t>
            </a:r>
            <a:r>
              <a:rPr sz="1600" spc="-80" dirty="0">
                <a:latin typeface="Verdana"/>
                <a:cs typeface="Verdana"/>
              </a:rPr>
              <a:t>a</a:t>
            </a:r>
            <a:r>
              <a:rPr sz="1600" spc="-15" dirty="0">
                <a:latin typeface="Verdana"/>
                <a:cs typeface="Verdana"/>
              </a:rPr>
              <a:t>ges</a:t>
            </a:r>
            <a:r>
              <a:rPr sz="1600" spc="-135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on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the</a:t>
            </a:r>
            <a:r>
              <a:rPr sz="1600" spc="-1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mob</a:t>
            </a:r>
            <a:r>
              <a:rPr sz="1600" spc="-5" dirty="0">
                <a:latin typeface="Verdana"/>
                <a:cs typeface="Verdana"/>
              </a:rPr>
              <a:t>i</a:t>
            </a:r>
            <a:r>
              <a:rPr sz="1600" spc="-15" dirty="0">
                <a:latin typeface="Verdana"/>
                <a:cs typeface="Verdana"/>
              </a:rPr>
              <a:t>l</a:t>
            </a:r>
            <a:r>
              <a:rPr sz="1600" spc="-25" dirty="0">
                <a:latin typeface="Verdana"/>
                <a:cs typeface="Verdana"/>
              </a:rPr>
              <a:t>e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follow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40" dirty="0">
                <a:latin typeface="Verdana"/>
                <a:cs typeface="Verdana"/>
              </a:rPr>
              <a:t>bes</a:t>
            </a:r>
            <a:r>
              <a:rPr sz="1600" spc="-25" dirty="0">
                <a:latin typeface="Verdana"/>
                <a:cs typeface="Verdana"/>
              </a:rPr>
              <a:t>t</a:t>
            </a:r>
            <a:r>
              <a:rPr sz="1600" spc="-1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pra</a:t>
            </a:r>
            <a:r>
              <a:rPr sz="1600" spc="10" dirty="0">
                <a:latin typeface="Verdana"/>
                <a:cs typeface="Verdana"/>
              </a:rPr>
              <a:t>ctices</a:t>
            </a:r>
            <a:endParaRPr sz="1600">
              <a:latin typeface="Verdana"/>
              <a:cs typeface="Verdana"/>
            </a:endParaRPr>
          </a:p>
          <a:p>
            <a:pPr marL="815340" marR="809625" indent="335915">
              <a:lnSpc>
                <a:spcPts val="3820"/>
              </a:lnSpc>
              <a:spcBef>
                <a:spcPts val="434"/>
              </a:spcBef>
            </a:pPr>
            <a:r>
              <a:rPr sz="1600" spc="-60" dirty="0">
                <a:latin typeface="Verdana"/>
                <a:cs typeface="Verdana"/>
              </a:rPr>
              <a:t>Suppor</a:t>
            </a:r>
            <a:r>
              <a:rPr sz="1600" spc="-45" dirty="0">
                <a:latin typeface="Verdana"/>
                <a:cs typeface="Verdana"/>
              </a:rPr>
              <a:t>t</a:t>
            </a:r>
            <a:r>
              <a:rPr sz="1600" spc="90" dirty="0">
                <a:latin typeface="Verdana"/>
                <a:cs typeface="Verdana"/>
              </a:rPr>
              <a:t>ed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form</a:t>
            </a:r>
            <a:r>
              <a:rPr sz="1600" spc="-30" dirty="0">
                <a:latin typeface="Verdana"/>
                <a:cs typeface="Verdana"/>
              </a:rPr>
              <a:t>a</a:t>
            </a:r>
            <a:r>
              <a:rPr sz="1600" spc="-90" dirty="0">
                <a:latin typeface="Verdana"/>
                <a:cs typeface="Verdana"/>
              </a:rPr>
              <a:t>t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-65" dirty="0">
                <a:latin typeface="Verdana"/>
                <a:cs typeface="Verdana"/>
              </a:rPr>
              <a:t>for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45" dirty="0">
                <a:latin typeface="Verdana"/>
                <a:cs typeface="Verdana"/>
              </a:rPr>
              <a:t>i</a:t>
            </a:r>
            <a:r>
              <a:rPr sz="1600" spc="-145" dirty="0">
                <a:latin typeface="Verdana"/>
                <a:cs typeface="Verdana"/>
              </a:rPr>
              <a:t>m</a:t>
            </a:r>
            <a:r>
              <a:rPr sz="1600" spc="15" dirty="0">
                <a:latin typeface="Verdana"/>
                <a:cs typeface="Verdana"/>
              </a:rPr>
              <a:t>age</a:t>
            </a:r>
            <a:r>
              <a:rPr sz="1600" spc="20" dirty="0">
                <a:latin typeface="Verdana"/>
                <a:cs typeface="Verdana"/>
              </a:rPr>
              <a:t>s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60" dirty="0">
                <a:latin typeface="Verdana"/>
                <a:cs typeface="Verdana"/>
              </a:rPr>
              <a:t>an</a:t>
            </a:r>
            <a:r>
              <a:rPr sz="1600" spc="65" dirty="0">
                <a:latin typeface="Verdana"/>
                <a:cs typeface="Verdana"/>
              </a:rPr>
              <a:t>d</a:t>
            </a:r>
            <a:r>
              <a:rPr sz="1600" spc="-135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videos  </a:t>
            </a:r>
            <a:r>
              <a:rPr sz="1600" spc="-40" dirty="0">
                <a:latin typeface="Verdana"/>
                <a:cs typeface="Verdana"/>
              </a:rPr>
              <a:t>Same</a:t>
            </a:r>
            <a:r>
              <a:rPr sz="1600" spc="-140" dirty="0">
                <a:latin typeface="Verdana"/>
                <a:cs typeface="Verdana"/>
              </a:rPr>
              <a:t> </a:t>
            </a:r>
            <a:r>
              <a:rPr sz="1600" spc="-55" dirty="0">
                <a:latin typeface="Verdana"/>
                <a:cs typeface="Verdana"/>
              </a:rPr>
              <a:t>structured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65" dirty="0">
                <a:latin typeface="Verdana"/>
                <a:cs typeface="Verdana"/>
              </a:rPr>
              <a:t>data</a:t>
            </a:r>
            <a:r>
              <a:rPr sz="1600" spc="-140" dirty="0">
                <a:latin typeface="Verdana"/>
                <a:cs typeface="Verdana"/>
              </a:rPr>
              <a:t> </a:t>
            </a:r>
            <a:r>
              <a:rPr sz="1600" spc="-65" dirty="0">
                <a:latin typeface="Verdana"/>
                <a:cs typeface="Verdana"/>
              </a:rPr>
              <a:t>for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videos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-45" dirty="0">
                <a:latin typeface="Verdana"/>
                <a:cs typeface="Verdana"/>
              </a:rPr>
              <a:t>as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the</a:t>
            </a:r>
            <a:r>
              <a:rPr sz="1600" spc="-14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desktop</a:t>
            </a:r>
            <a:endParaRPr sz="1600">
              <a:latin typeface="Verdana"/>
              <a:cs typeface="Verdana"/>
            </a:endParaRPr>
          </a:p>
          <a:p>
            <a:pPr marL="1148715" marR="1141730" algn="ctr">
              <a:lnSpc>
                <a:spcPct val="157900"/>
              </a:lnSpc>
              <a:spcBef>
                <a:spcPts val="340"/>
              </a:spcBef>
            </a:pPr>
            <a:r>
              <a:rPr sz="1600" spc="-50" dirty="0">
                <a:latin typeface="Verdana"/>
                <a:cs typeface="Verdana"/>
              </a:rPr>
              <a:t>Vi</a:t>
            </a:r>
            <a:r>
              <a:rPr sz="1600" spc="5" dirty="0">
                <a:latin typeface="Verdana"/>
                <a:cs typeface="Verdana"/>
              </a:rPr>
              <a:t>deo</a:t>
            </a:r>
            <a:r>
              <a:rPr sz="1600" spc="10" dirty="0">
                <a:latin typeface="Verdana"/>
                <a:cs typeface="Verdana"/>
              </a:rPr>
              <a:t>s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30" dirty="0">
                <a:latin typeface="Verdana"/>
                <a:cs typeface="Verdana"/>
              </a:rPr>
              <a:t>pla</a:t>
            </a:r>
            <a:r>
              <a:rPr sz="1600" spc="130" dirty="0">
                <a:latin typeface="Verdana"/>
                <a:cs typeface="Verdana"/>
              </a:rPr>
              <a:t>ced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-55" dirty="0">
                <a:latin typeface="Verdana"/>
                <a:cs typeface="Verdana"/>
              </a:rPr>
              <a:t>i</a:t>
            </a:r>
            <a:r>
              <a:rPr sz="1600" spc="-110" dirty="0">
                <a:latin typeface="Verdana"/>
                <a:cs typeface="Verdana"/>
              </a:rPr>
              <a:t>n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40" dirty="0">
                <a:latin typeface="Verdana"/>
                <a:cs typeface="Verdana"/>
              </a:rPr>
              <a:t>a</a:t>
            </a:r>
            <a:r>
              <a:rPr sz="1600" spc="50" dirty="0">
                <a:latin typeface="Verdana"/>
                <a:cs typeface="Verdana"/>
              </a:rPr>
              <a:t>n</a:t>
            </a:r>
            <a:r>
              <a:rPr sz="1600" spc="-135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easy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find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70" dirty="0">
                <a:latin typeface="Verdana"/>
                <a:cs typeface="Verdana"/>
              </a:rPr>
              <a:t>positi</a:t>
            </a:r>
            <a:r>
              <a:rPr sz="1600" spc="15" dirty="0">
                <a:latin typeface="Verdana"/>
                <a:cs typeface="Verdana"/>
              </a:rPr>
              <a:t>on  </a:t>
            </a:r>
            <a:r>
              <a:rPr sz="1600" spc="-70" dirty="0">
                <a:latin typeface="Verdana"/>
                <a:cs typeface="Verdana"/>
              </a:rPr>
              <a:t>Robots.txt</a:t>
            </a:r>
            <a:r>
              <a:rPr sz="1600" spc="-150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directi</a:t>
            </a:r>
            <a:r>
              <a:rPr sz="1600" spc="-70" dirty="0">
                <a:latin typeface="Verdana"/>
                <a:cs typeface="Verdana"/>
              </a:rPr>
              <a:t>ve</a:t>
            </a:r>
            <a:r>
              <a:rPr sz="1600" spc="-60" dirty="0">
                <a:latin typeface="Verdana"/>
                <a:cs typeface="Verdana"/>
              </a:rPr>
              <a:t>s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</a:t>
            </a:r>
            <a:r>
              <a:rPr sz="1600" spc="-135" dirty="0">
                <a:latin typeface="Verdana"/>
                <a:cs typeface="Verdana"/>
              </a:rPr>
              <a:t> </a:t>
            </a:r>
            <a:r>
              <a:rPr sz="1600" spc="85" dirty="0">
                <a:latin typeface="Verdana"/>
                <a:cs typeface="Verdana"/>
              </a:rPr>
              <a:t>be</a:t>
            </a:r>
            <a:endParaRPr sz="1600">
              <a:latin typeface="Verdana"/>
              <a:cs typeface="Verdana"/>
            </a:endParaRPr>
          </a:p>
          <a:p>
            <a:pPr marR="16510" algn="ctr">
              <a:lnSpc>
                <a:spcPts val="1720"/>
              </a:lnSpc>
            </a:pPr>
            <a:r>
              <a:rPr sz="1600" spc="70" dirty="0">
                <a:latin typeface="Verdana"/>
                <a:cs typeface="Verdana"/>
              </a:rPr>
              <a:t>checked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00" dirty="0"/>
              <a:t>5</a:t>
            </a:fld>
            <a:endParaRPr spc="-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B9F24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136</Words>
  <Application>Microsoft Office PowerPoint</Application>
  <PresentationFormat>On-screen Show (4:3)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Tahoma</vt:lpstr>
      <vt:lpstr>Verdana</vt:lpstr>
      <vt:lpstr>Office Theme</vt:lpstr>
      <vt:lpstr>Session 5:  Mobile SEO</vt:lpstr>
      <vt:lpstr>Mobile SEO</vt:lpstr>
      <vt:lpstr>Factors Affecting Mobile Rankings</vt:lpstr>
      <vt:lpstr>Mobile Sitemap</vt:lpstr>
      <vt:lpstr>Points to Remember for Mobile SEO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5:  Mobile SEO</dc:title>
  <cp:lastModifiedBy>Talha Bin ghous</cp:lastModifiedBy>
  <cp:revision>2</cp:revision>
  <dcterms:created xsi:type="dcterms:W3CDTF">2023-02-14T11:40:48Z</dcterms:created>
  <dcterms:modified xsi:type="dcterms:W3CDTF">2023-02-18T11:41:05Z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2023-02-14T00:00:00Z</vt:filetime>
  </property>
</Properties>
</file>