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17576"/>
            <a:ext cx="9144000" cy="49423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72617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3333750" cy="250393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50252" y="5510782"/>
            <a:ext cx="1793748" cy="13472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389" y="128269"/>
            <a:ext cx="9015221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4055" y="3167887"/>
            <a:ext cx="6295390" cy="253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36290" y="6537066"/>
            <a:ext cx="308292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739" y="6575421"/>
            <a:ext cx="131508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1983" y="6544687"/>
            <a:ext cx="160654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736" y="679195"/>
            <a:ext cx="8463915" cy="408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210"/>
              </a:lnSpc>
              <a:spcBef>
                <a:spcPts val="100"/>
              </a:spcBef>
            </a:pPr>
            <a:r>
              <a:rPr sz="7200" b="1" spc="-310" dirty="0">
                <a:solidFill>
                  <a:srgbClr val="FFFFFF"/>
                </a:solidFill>
                <a:latin typeface="Tahoma"/>
                <a:cs typeface="Tahoma"/>
              </a:rPr>
              <a:t>Session</a:t>
            </a:r>
            <a:r>
              <a:rPr sz="72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200" b="1" spc="-585" dirty="0">
                <a:solidFill>
                  <a:srgbClr val="FFFFFF"/>
                </a:solidFill>
                <a:latin typeface="Tahoma"/>
                <a:cs typeface="Tahoma"/>
              </a:rPr>
              <a:t>7:</a:t>
            </a:r>
            <a:endParaRPr sz="7200">
              <a:latin typeface="Tahoma"/>
              <a:cs typeface="Tahoma"/>
            </a:endParaRPr>
          </a:p>
          <a:p>
            <a:pPr marL="12700">
              <a:lnSpc>
                <a:spcPts val="7775"/>
              </a:lnSpc>
            </a:pPr>
            <a:r>
              <a:rPr sz="7200" b="1" spc="-340" dirty="0">
                <a:solidFill>
                  <a:srgbClr val="FFFFFF"/>
                </a:solidFill>
                <a:latin typeface="Tahoma"/>
                <a:cs typeface="Tahoma"/>
              </a:rPr>
              <a:t>SEO</a:t>
            </a:r>
            <a:endParaRPr sz="7200">
              <a:latin typeface="Tahoma"/>
              <a:cs typeface="Tahoma"/>
            </a:endParaRPr>
          </a:p>
          <a:p>
            <a:pPr marL="12700" marR="5080">
              <a:lnSpc>
                <a:spcPts val="7780"/>
              </a:lnSpc>
              <a:spcBef>
                <a:spcPts val="525"/>
              </a:spcBef>
            </a:pPr>
            <a:r>
              <a:rPr sz="7200" b="1" spc="-315" dirty="0">
                <a:solidFill>
                  <a:srgbClr val="FFFFFF"/>
                </a:solidFill>
                <a:latin typeface="Tahoma"/>
                <a:cs typeface="Tahoma"/>
              </a:rPr>
              <a:t>Internationalization </a:t>
            </a:r>
            <a:r>
              <a:rPr sz="7200" b="1" spc="-20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200" b="1" spc="12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72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200" b="1" spc="-160" dirty="0">
                <a:solidFill>
                  <a:srgbClr val="FFFFFF"/>
                </a:solidFill>
                <a:latin typeface="Tahoma"/>
                <a:cs typeface="Tahoma"/>
              </a:rPr>
              <a:t>Localization</a:t>
            </a:r>
            <a:endParaRPr sz="72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04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51638"/>
            <a:ext cx="4443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/>
              <a:t>SE</a:t>
            </a:r>
            <a:r>
              <a:rPr sz="3600" spc="-270" dirty="0"/>
              <a:t>O</a:t>
            </a:r>
            <a:r>
              <a:rPr sz="3600" spc="-285" dirty="0"/>
              <a:t> </a:t>
            </a:r>
            <a:r>
              <a:rPr sz="3600" spc="-35" dirty="0"/>
              <a:t>Localization</a:t>
            </a:r>
            <a:r>
              <a:rPr sz="3600" spc="-240" dirty="0"/>
              <a:t> </a:t>
            </a:r>
            <a:r>
              <a:rPr sz="3600" spc="-295" dirty="0"/>
              <a:t>1</a:t>
            </a:r>
            <a:r>
              <a:rPr sz="3600" spc="-445" dirty="0"/>
              <a:t>-</a:t>
            </a:r>
            <a:r>
              <a:rPr sz="3600" spc="-295" dirty="0"/>
              <a:t>2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-4952" y="1579625"/>
            <a:ext cx="9154160" cy="3077210"/>
            <a:chOff x="-4952" y="1579625"/>
            <a:chExt cx="9154160" cy="3077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89531"/>
              <a:ext cx="4594860" cy="29725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584578"/>
              <a:ext cx="4599940" cy="2982595"/>
            </a:xfrm>
            <a:custGeom>
              <a:avLst/>
              <a:gdLst/>
              <a:ahLst/>
              <a:cxnLst/>
              <a:rect l="l" t="t" r="r" b="b"/>
              <a:pathLst>
                <a:path w="4599940" h="2982595">
                  <a:moveTo>
                    <a:pt x="0" y="2982468"/>
                  </a:moveTo>
                  <a:lnTo>
                    <a:pt x="4599813" y="2982468"/>
                  </a:lnTo>
                  <a:lnTo>
                    <a:pt x="4599813" y="0"/>
                  </a:lnTo>
                  <a:lnTo>
                    <a:pt x="0" y="0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200" y="1589531"/>
              <a:ext cx="4495800" cy="30571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43247" y="1584578"/>
              <a:ext cx="4500880" cy="3067050"/>
            </a:xfrm>
            <a:custGeom>
              <a:avLst/>
              <a:gdLst/>
              <a:ahLst/>
              <a:cxnLst/>
              <a:rect l="l" t="t" r="r" b="b"/>
              <a:pathLst>
                <a:path w="4500880" h="3067050">
                  <a:moveTo>
                    <a:pt x="0" y="3067050"/>
                  </a:moveTo>
                  <a:lnTo>
                    <a:pt x="4500753" y="3067050"/>
                  </a:lnTo>
                </a:path>
                <a:path w="4500880" h="3067050">
                  <a:moveTo>
                    <a:pt x="4500753" y="0"/>
                  </a:moveTo>
                  <a:lnTo>
                    <a:pt x="0" y="0"/>
                  </a:lnTo>
                  <a:lnTo>
                    <a:pt x="0" y="3067050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0212" y="4853178"/>
            <a:ext cx="32658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Verdana"/>
                <a:cs typeface="Verdana"/>
              </a:rPr>
              <a:t>Amaz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We</a:t>
            </a:r>
            <a:r>
              <a:rPr sz="1800" spc="-60" dirty="0">
                <a:latin typeface="Verdana"/>
                <a:cs typeface="Verdana"/>
              </a:rPr>
              <a:t>bsit</a:t>
            </a:r>
            <a:r>
              <a:rPr sz="1800" spc="-70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120" dirty="0">
                <a:latin typeface="Verdana"/>
                <a:cs typeface="Verdana"/>
              </a:rPr>
              <a:t>Canada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2</a:t>
            </a:fld>
            <a:endParaRPr spc="-100" dirty="0"/>
          </a:p>
        </p:txBody>
      </p:sp>
      <p:sp>
        <p:nvSpPr>
          <p:cNvPr id="9" name="object 9"/>
          <p:cNvSpPr txBox="1"/>
          <p:nvPr/>
        </p:nvSpPr>
        <p:spPr>
          <a:xfrm>
            <a:off x="4587494" y="4881879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Verdana"/>
                <a:cs typeface="Verdana"/>
              </a:rPr>
              <a:t>Amaz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We</a:t>
            </a:r>
            <a:r>
              <a:rPr sz="1800" spc="-60" dirty="0">
                <a:latin typeface="Verdana"/>
                <a:cs typeface="Verdana"/>
              </a:rPr>
              <a:t>bsit</a:t>
            </a:r>
            <a:r>
              <a:rPr sz="1800" spc="-70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Jap</a:t>
            </a:r>
            <a:r>
              <a:rPr sz="1800" spc="45" dirty="0">
                <a:latin typeface="Verdana"/>
                <a:cs typeface="Verdana"/>
              </a:rPr>
              <a:t>an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51638"/>
            <a:ext cx="4443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/>
              <a:t>SE</a:t>
            </a:r>
            <a:r>
              <a:rPr sz="3600" spc="-270" dirty="0"/>
              <a:t>O</a:t>
            </a:r>
            <a:r>
              <a:rPr sz="3600" spc="-285" dirty="0"/>
              <a:t> </a:t>
            </a:r>
            <a:r>
              <a:rPr sz="3600" spc="-35" dirty="0"/>
              <a:t>Localization</a:t>
            </a:r>
            <a:r>
              <a:rPr sz="3600" spc="-240" dirty="0"/>
              <a:t> </a:t>
            </a:r>
            <a:r>
              <a:rPr sz="3600" spc="-295" dirty="0"/>
              <a:t>2</a:t>
            </a:r>
            <a:r>
              <a:rPr sz="3600" spc="-445" dirty="0"/>
              <a:t>-</a:t>
            </a:r>
            <a:r>
              <a:rPr sz="3600" spc="-295" dirty="0"/>
              <a:t>2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78788" y="5889878"/>
            <a:ext cx="7265034" cy="303530"/>
          </a:xfrm>
          <a:prstGeom prst="rect">
            <a:avLst/>
          </a:prstGeom>
          <a:solidFill>
            <a:srgbClr val="C72CCC"/>
          </a:solidFill>
          <a:ln w="25146">
            <a:solidFill>
              <a:srgbClr val="FFFFFF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Local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ze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rema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ning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elements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6088" y="3155314"/>
            <a:ext cx="7290434" cy="2752090"/>
            <a:chOff x="966088" y="3155314"/>
            <a:chExt cx="7290434" cy="2752090"/>
          </a:xfrm>
        </p:grpSpPr>
        <p:sp>
          <p:nvSpPr>
            <p:cNvPr id="5" name="object 5"/>
            <p:cNvSpPr/>
            <p:nvPr/>
          </p:nvSpPr>
          <p:spPr>
            <a:xfrm>
              <a:off x="978788" y="5428107"/>
              <a:ext cx="7265034" cy="466725"/>
            </a:xfrm>
            <a:custGeom>
              <a:avLst/>
              <a:gdLst/>
              <a:ahLst/>
              <a:cxnLst/>
              <a:rect l="l" t="t" r="r" b="b"/>
              <a:pathLst>
                <a:path w="7265034" h="466725">
                  <a:moveTo>
                    <a:pt x="7264908" y="0"/>
                  </a:moveTo>
                  <a:lnTo>
                    <a:pt x="0" y="0"/>
                  </a:lnTo>
                  <a:lnTo>
                    <a:pt x="0" y="303022"/>
                  </a:lnTo>
                  <a:lnTo>
                    <a:pt x="3574160" y="303022"/>
                  </a:lnTo>
                  <a:lnTo>
                    <a:pt x="3574160" y="349758"/>
                  </a:lnTo>
                  <a:lnTo>
                    <a:pt x="3515867" y="349758"/>
                  </a:lnTo>
                  <a:lnTo>
                    <a:pt x="3632454" y="466344"/>
                  </a:lnTo>
                  <a:lnTo>
                    <a:pt x="3749040" y="349758"/>
                  </a:lnTo>
                  <a:lnTo>
                    <a:pt x="3690746" y="349758"/>
                  </a:lnTo>
                  <a:lnTo>
                    <a:pt x="3690746" y="303022"/>
                  </a:lnTo>
                  <a:lnTo>
                    <a:pt x="7264908" y="303022"/>
                  </a:lnTo>
                  <a:lnTo>
                    <a:pt x="7264908" y="0"/>
                  </a:lnTo>
                  <a:close/>
                </a:path>
              </a:pathLst>
            </a:custGeom>
            <a:solidFill>
              <a:srgbClr val="4DA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8788" y="5428107"/>
              <a:ext cx="7265034" cy="466725"/>
            </a:xfrm>
            <a:custGeom>
              <a:avLst/>
              <a:gdLst/>
              <a:ahLst/>
              <a:cxnLst/>
              <a:rect l="l" t="t" r="r" b="b"/>
              <a:pathLst>
                <a:path w="7265034" h="466725">
                  <a:moveTo>
                    <a:pt x="7264908" y="303022"/>
                  </a:moveTo>
                  <a:lnTo>
                    <a:pt x="3690746" y="303022"/>
                  </a:lnTo>
                  <a:lnTo>
                    <a:pt x="3690746" y="349758"/>
                  </a:lnTo>
                  <a:lnTo>
                    <a:pt x="3749040" y="349758"/>
                  </a:lnTo>
                  <a:lnTo>
                    <a:pt x="3632454" y="466344"/>
                  </a:lnTo>
                  <a:lnTo>
                    <a:pt x="3515867" y="349758"/>
                  </a:lnTo>
                  <a:lnTo>
                    <a:pt x="3574160" y="349758"/>
                  </a:lnTo>
                  <a:lnTo>
                    <a:pt x="3574160" y="303022"/>
                  </a:lnTo>
                  <a:lnTo>
                    <a:pt x="0" y="303022"/>
                  </a:lnTo>
                  <a:lnTo>
                    <a:pt x="0" y="0"/>
                  </a:lnTo>
                  <a:lnTo>
                    <a:pt x="7264908" y="0"/>
                  </a:lnTo>
                  <a:lnTo>
                    <a:pt x="7264908" y="303022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8788" y="5015864"/>
              <a:ext cx="7265034" cy="417195"/>
            </a:xfrm>
            <a:custGeom>
              <a:avLst/>
              <a:gdLst/>
              <a:ahLst/>
              <a:cxnLst/>
              <a:rect l="l" t="t" r="r" b="b"/>
              <a:pathLst>
                <a:path w="7265034" h="417195">
                  <a:moveTo>
                    <a:pt x="7264908" y="0"/>
                  </a:moveTo>
                  <a:lnTo>
                    <a:pt x="0" y="0"/>
                  </a:lnTo>
                  <a:lnTo>
                    <a:pt x="0" y="270891"/>
                  </a:lnTo>
                  <a:lnTo>
                    <a:pt x="3580383" y="270891"/>
                  </a:lnTo>
                  <a:lnTo>
                    <a:pt x="3580383" y="312547"/>
                  </a:lnTo>
                  <a:lnTo>
                    <a:pt x="3528186" y="312547"/>
                  </a:lnTo>
                  <a:lnTo>
                    <a:pt x="3632454" y="416814"/>
                  </a:lnTo>
                  <a:lnTo>
                    <a:pt x="3736593" y="312547"/>
                  </a:lnTo>
                  <a:lnTo>
                    <a:pt x="3684523" y="312547"/>
                  </a:lnTo>
                  <a:lnTo>
                    <a:pt x="3684523" y="270891"/>
                  </a:lnTo>
                  <a:lnTo>
                    <a:pt x="7264908" y="270891"/>
                  </a:lnTo>
                  <a:lnTo>
                    <a:pt x="7264908" y="0"/>
                  </a:lnTo>
                  <a:close/>
                </a:path>
              </a:pathLst>
            </a:custGeom>
            <a:solidFill>
              <a:srgbClr val="44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8788" y="5015864"/>
              <a:ext cx="7265034" cy="417195"/>
            </a:xfrm>
            <a:custGeom>
              <a:avLst/>
              <a:gdLst/>
              <a:ahLst/>
              <a:cxnLst/>
              <a:rect l="l" t="t" r="r" b="b"/>
              <a:pathLst>
                <a:path w="7265034" h="417195">
                  <a:moveTo>
                    <a:pt x="7264908" y="270891"/>
                  </a:moveTo>
                  <a:lnTo>
                    <a:pt x="3684523" y="270891"/>
                  </a:lnTo>
                  <a:lnTo>
                    <a:pt x="3684523" y="312547"/>
                  </a:lnTo>
                  <a:lnTo>
                    <a:pt x="3736593" y="312547"/>
                  </a:lnTo>
                  <a:lnTo>
                    <a:pt x="3632454" y="416814"/>
                  </a:lnTo>
                  <a:lnTo>
                    <a:pt x="3528186" y="312547"/>
                  </a:lnTo>
                  <a:lnTo>
                    <a:pt x="3580383" y="312547"/>
                  </a:lnTo>
                  <a:lnTo>
                    <a:pt x="3580383" y="270891"/>
                  </a:lnTo>
                  <a:lnTo>
                    <a:pt x="0" y="270891"/>
                  </a:lnTo>
                  <a:lnTo>
                    <a:pt x="0" y="0"/>
                  </a:lnTo>
                  <a:lnTo>
                    <a:pt x="7264908" y="0"/>
                  </a:lnTo>
                  <a:lnTo>
                    <a:pt x="7264908" y="270891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8788" y="4553330"/>
              <a:ext cx="7265034" cy="467359"/>
            </a:xfrm>
            <a:custGeom>
              <a:avLst/>
              <a:gdLst/>
              <a:ahLst/>
              <a:cxnLst/>
              <a:rect l="l" t="t" r="r" b="b"/>
              <a:pathLst>
                <a:path w="7265034" h="467360">
                  <a:moveTo>
                    <a:pt x="7264908" y="0"/>
                  </a:moveTo>
                  <a:lnTo>
                    <a:pt x="0" y="0"/>
                  </a:lnTo>
                  <a:lnTo>
                    <a:pt x="0" y="303530"/>
                  </a:lnTo>
                  <a:lnTo>
                    <a:pt x="3574033" y="303530"/>
                  </a:lnTo>
                  <a:lnTo>
                    <a:pt x="3574033" y="350266"/>
                  </a:lnTo>
                  <a:lnTo>
                    <a:pt x="3515741" y="350266"/>
                  </a:lnTo>
                  <a:lnTo>
                    <a:pt x="3632454" y="467106"/>
                  </a:lnTo>
                  <a:lnTo>
                    <a:pt x="3749166" y="350266"/>
                  </a:lnTo>
                  <a:lnTo>
                    <a:pt x="3690873" y="350266"/>
                  </a:lnTo>
                  <a:lnTo>
                    <a:pt x="3690873" y="303530"/>
                  </a:lnTo>
                  <a:lnTo>
                    <a:pt x="7264908" y="303530"/>
                  </a:lnTo>
                  <a:lnTo>
                    <a:pt x="7264908" y="0"/>
                  </a:lnTo>
                  <a:close/>
                </a:path>
              </a:pathLst>
            </a:custGeom>
            <a:solidFill>
              <a:srgbClr val="867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8788" y="4553330"/>
              <a:ext cx="7265034" cy="467359"/>
            </a:xfrm>
            <a:custGeom>
              <a:avLst/>
              <a:gdLst/>
              <a:ahLst/>
              <a:cxnLst/>
              <a:rect l="l" t="t" r="r" b="b"/>
              <a:pathLst>
                <a:path w="7265034" h="467360">
                  <a:moveTo>
                    <a:pt x="7264908" y="303530"/>
                  </a:moveTo>
                  <a:lnTo>
                    <a:pt x="3690873" y="303530"/>
                  </a:lnTo>
                  <a:lnTo>
                    <a:pt x="3690873" y="350266"/>
                  </a:lnTo>
                  <a:lnTo>
                    <a:pt x="3749166" y="350266"/>
                  </a:lnTo>
                  <a:lnTo>
                    <a:pt x="3632454" y="467106"/>
                  </a:lnTo>
                  <a:lnTo>
                    <a:pt x="3515741" y="350266"/>
                  </a:lnTo>
                  <a:lnTo>
                    <a:pt x="3574033" y="350266"/>
                  </a:lnTo>
                  <a:lnTo>
                    <a:pt x="3574033" y="303530"/>
                  </a:lnTo>
                  <a:lnTo>
                    <a:pt x="0" y="303530"/>
                  </a:lnTo>
                  <a:lnTo>
                    <a:pt x="0" y="0"/>
                  </a:lnTo>
                  <a:lnTo>
                    <a:pt x="7264908" y="0"/>
                  </a:lnTo>
                  <a:lnTo>
                    <a:pt x="7264908" y="303530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8788" y="4091558"/>
              <a:ext cx="7265034" cy="466725"/>
            </a:xfrm>
            <a:custGeom>
              <a:avLst/>
              <a:gdLst/>
              <a:ahLst/>
              <a:cxnLst/>
              <a:rect l="l" t="t" r="r" b="b"/>
              <a:pathLst>
                <a:path w="7265034" h="466725">
                  <a:moveTo>
                    <a:pt x="7264908" y="0"/>
                  </a:moveTo>
                  <a:lnTo>
                    <a:pt x="0" y="0"/>
                  </a:lnTo>
                  <a:lnTo>
                    <a:pt x="0" y="303021"/>
                  </a:lnTo>
                  <a:lnTo>
                    <a:pt x="3574160" y="303021"/>
                  </a:lnTo>
                  <a:lnTo>
                    <a:pt x="3574160" y="349757"/>
                  </a:lnTo>
                  <a:lnTo>
                    <a:pt x="3515867" y="349757"/>
                  </a:lnTo>
                  <a:lnTo>
                    <a:pt x="3632454" y="466343"/>
                  </a:lnTo>
                  <a:lnTo>
                    <a:pt x="3749040" y="349757"/>
                  </a:lnTo>
                  <a:lnTo>
                    <a:pt x="3690746" y="349757"/>
                  </a:lnTo>
                  <a:lnTo>
                    <a:pt x="3690746" y="303021"/>
                  </a:lnTo>
                  <a:lnTo>
                    <a:pt x="7264908" y="303021"/>
                  </a:lnTo>
                  <a:lnTo>
                    <a:pt x="7264908" y="0"/>
                  </a:lnTo>
                  <a:close/>
                </a:path>
              </a:pathLst>
            </a:custGeom>
            <a:solidFill>
              <a:srgbClr val="D446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8788" y="4091558"/>
              <a:ext cx="7265034" cy="466725"/>
            </a:xfrm>
            <a:custGeom>
              <a:avLst/>
              <a:gdLst/>
              <a:ahLst/>
              <a:cxnLst/>
              <a:rect l="l" t="t" r="r" b="b"/>
              <a:pathLst>
                <a:path w="7265034" h="466725">
                  <a:moveTo>
                    <a:pt x="7264908" y="303021"/>
                  </a:moveTo>
                  <a:lnTo>
                    <a:pt x="3690746" y="303021"/>
                  </a:lnTo>
                  <a:lnTo>
                    <a:pt x="3690746" y="349757"/>
                  </a:lnTo>
                  <a:lnTo>
                    <a:pt x="3749040" y="349757"/>
                  </a:lnTo>
                  <a:lnTo>
                    <a:pt x="3632454" y="466343"/>
                  </a:lnTo>
                  <a:lnTo>
                    <a:pt x="3515867" y="349757"/>
                  </a:lnTo>
                  <a:lnTo>
                    <a:pt x="3574160" y="349757"/>
                  </a:lnTo>
                  <a:lnTo>
                    <a:pt x="3574160" y="303021"/>
                  </a:lnTo>
                  <a:lnTo>
                    <a:pt x="0" y="303021"/>
                  </a:lnTo>
                  <a:lnTo>
                    <a:pt x="0" y="0"/>
                  </a:lnTo>
                  <a:lnTo>
                    <a:pt x="7264908" y="0"/>
                  </a:lnTo>
                  <a:lnTo>
                    <a:pt x="7264908" y="303021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78788" y="3629786"/>
              <a:ext cx="7265034" cy="466725"/>
            </a:xfrm>
            <a:custGeom>
              <a:avLst/>
              <a:gdLst/>
              <a:ahLst/>
              <a:cxnLst/>
              <a:rect l="l" t="t" r="r" b="b"/>
              <a:pathLst>
                <a:path w="7265034" h="466725">
                  <a:moveTo>
                    <a:pt x="7264908" y="0"/>
                  </a:moveTo>
                  <a:lnTo>
                    <a:pt x="0" y="0"/>
                  </a:lnTo>
                  <a:lnTo>
                    <a:pt x="0" y="303021"/>
                  </a:lnTo>
                  <a:lnTo>
                    <a:pt x="3574160" y="303021"/>
                  </a:lnTo>
                  <a:lnTo>
                    <a:pt x="3574160" y="349757"/>
                  </a:lnTo>
                  <a:lnTo>
                    <a:pt x="3515867" y="349757"/>
                  </a:lnTo>
                  <a:lnTo>
                    <a:pt x="3632454" y="466343"/>
                  </a:lnTo>
                  <a:lnTo>
                    <a:pt x="3749040" y="349757"/>
                  </a:lnTo>
                  <a:lnTo>
                    <a:pt x="3690746" y="349757"/>
                  </a:lnTo>
                  <a:lnTo>
                    <a:pt x="3690746" y="303021"/>
                  </a:lnTo>
                  <a:lnTo>
                    <a:pt x="7264908" y="303021"/>
                  </a:lnTo>
                  <a:lnTo>
                    <a:pt x="7264908" y="0"/>
                  </a:lnTo>
                  <a:close/>
                </a:path>
              </a:pathLst>
            </a:custGeom>
            <a:solidFill>
              <a:srgbClr val="C72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8788" y="3629786"/>
              <a:ext cx="7265034" cy="466725"/>
            </a:xfrm>
            <a:custGeom>
              <a:avLst/>
              <a:gdLst/>
              <a:ahLst/>
              <a:cxnLst/>
              <a:rect l="l" t="t" r="r" b="b"/>
              <a:pathLst>
                <a:path w="7265034" h="466725">
                  <a:moveTo>
                    <a:pt x="7264908" y="303021"/>
                  </a:moveTo>
                  <a:lnTo>
                    <a:pt x="3690746" y="303021"/>
                  </a:lnTo>
                  <a:lnTo>
                    <a:pt x="3690746" y="349757"/>
                  </a:lnTo>
                  <a:lnTo>
                    <a:pt x="3749040" y="349757"/>
                  </a:lnTo>
                  <a:lnTo>
                    <a:pt x="3632454" y="466343"/>
                  </a:lnTo>
                  <a:lnTo>
                    <a:pt x="3515867" y="349757"/>
                  </a:lnTo>
                  <a:lnTo>
                    <a:pt x="3574160" y="349757"/>
                  </a:lnTo>
                  <a:lnTo>
                    <a:pt x="3574160" y="303021"/>
                  </a:lnTo>
                  <a:lnTo>
                    <a:pt x="0" y="303021"/>
                  </a:lnTo>
                  <a:lnTo>
                    <a:pt x="0" y="0"/>
                  </a:lnTo>
                  <a:lnTo>
                    <a:pt x="7264908" y="0"/>
                  </a:lnTo>
                  <a:lnTo>
                    <a:pt x="7264908" y="303021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78788" y="3168014"/>
              <a:ext cx="7265034" cy="466725"/>
            </a:xfrm>
            <a:custGeom>
              <a:avLst/>
              <a:gdLst/>
              <a:ahLst/>
              <a:cxnLst/>
              <a:rect l="l" t="t" r="r" b="b"/>
              <a:pathLst>
                <a:path w="7265034" h="466725">
                  <a:moveTo>
                    <a:pt x="7264908" y="0"/>
                  </a:moveTo>
                  <a:lnTo>
                    <a:pt x="0" y="0"/>
                  </a:lnTo>
                  <a:lnTo>
                    <a:pt x="0" y="303022"/>
                  </a:lnTo>
                  <a:lnTo>
                    <a:pt x="3574160" y="303022"/>
                  </a:lnTo>
                  <a:lnTo>
                    <a:pt x="3574160" y="349758"/>
                  </a:lnTo>
                  <a:lnTo>
                    <a:pt x="3515867" y="349758"/>
                  </a:lnTo>
                  <a:lnTo>
                    <a:pt x="3632454" y="466344"/>
                  </a:lnTo>
                  <a:lnTo>
                    <a:pt x="3749040" y="349758"/>
                  </a:lnTo>
                  <a:lnTo>
                    <a:pt x="3690746" y="349758"/>
                  </a:lnTo>
                  <a:lnTo>
                    <a:pt x="3690746" y="303022"/>
                  </a:lnTo>
                  <a:lnTo>
                    <a:pt x="7264908" y="303022"/>
                  </a:lnTo>
                  <a:lnTo>
                    <a:pt x="7264908" y="0"/>
                  </a:lnTo>
                  <a:close/>
                </a:path>
              </a:pathLst>
            </a:custGeom>
            <a:solidFill>
              <a:srgbClr val="4DA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8788" y="3168014"/>
              <a:ext cx="7265034" cy="466725"/>
            </a:xfrm>
            <a:custGeom>
              <a:avLst/>
              <a:gdLst/>
              <a:ahLst/>
              <a:cxnLst/>
              <a:rect l="l" t="t" r="r" b="b"/>
              <a:pathLst>
                <a:path w="7265034" h="466725">
                  <a:moveTo>
                    <a:pt x="7264908" y="303022"/>
                  </a:moveTo>
                  <a:lnTo>
                    <a:pt x="3690746" y="303022"/>
                  </a:lnTo>
                  <a:lnTo>
                    <a:pt x="3690746" y="349758"/>
                  </a:lnTo>
                  <a:lnTo>
                    <a:pt x="3749040" y="349758"/>
                  </a:lnTo>
                  <a:lnTo>
                    <a:pt x="3632454" y="466344"/>
                  </a:lnTo>
                  <a:lnTo>
                    <a:pt x="3515867" y="349758"/>
                  </a:lnTo>
                  <a:lnTo>
                    <a:pt x="3574160" y="349758"/>
                  </a:lnTo>
                  <a:lnTo>
                    <a:pt x="3574160" y="303022"/>
                  </a:lnTo>
                  <a:lnTo>
                    <a:pt x="0" y="303022"/>
                  </a:lnTo>
                  <a:lnTo>
                    <a:pt x="0" y="0"/>
                  </a:lnTo>
                  <a:lnTo>
                    <a:pt x="7264908" y="0"/>
                  </a:lnTo>
                  <a:lnTo>
                    <a:pt x="7264908" y="303022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De</a:t>
            </a:r>
            <a:r>
              <a:rPr spc="10" dirty="0"/>
              <a:t>velo</a:t>
            </a:r>
            <a:r>
              <a:rPr spc="15" dirty="0"/>
              <a:t>p</a:t>
            </a:r>
            <a:r>
              <a:rPr spc="-145" dirty="0"/>
              <a:t> </a:t>
            </a:r>
            <a:r>
              <a:rPr spc="-20" dirty="0"/>
              <a:t>sourc</a:t>
            </a:r>
            <a:r>
              <a:rPr spc="-15" dirty="0"/>
              <a:t>e</a:t>
            </a:r>
            <a:r>
              <a:rPr spc="-120" dirty="0"/>
              <a:t> </a:t>
            </a:r>
            <a:r>
              <a:rPr spc="-70" dirty="0"/>
              <a:t>text</a:t>
            </a:r>
            <a:r>
              <a:rPr spc="-145" dirty="0"/>
              <a:t> </a:t>
            </a:r>
            <a:r>
              <a:rPr spc="-65" dirty="0"/>
              <a:t>for</a:t>
            </a:r>
            <a:r>
              <a:rPr spc="-125" dirty="0"/>
              <a:t> </a:t>
            </a:r>
            <a:r>
              <a:rPr spc="-105" dirty="0"/>
              <a:t>SE</a:t>
            </a:r>
            <a:r>
              <a:rPr spc="-120" dirty="0"/>
              <a:t>O </a:t>
            </a:r>
            <a:r>
              <a:rPr spc="30" dirty="0"/>
              <a:t>loca</a:t>
            </a:r>
            <a:r>
              <a:rPr spc="10" dirty="0"/>
              <a:t>l</a:t>
            </a:r>
            <a:r>
              <a:rPr spc="-105" dirty="0"/>
              <a:t>i</a:t>
            </a:r>
            <a:r>
              <a:rPr spc="-195" dirty="0"/>
              <a:t>z</a:t>
            </a:r>
            <a:r>
              <a:rPr spc="15" dirty="0"/>
              <a:t>at</a:t>
            </a:r>
            <a:r>
              <a:rPr spc="-35" dirty="0"/>
              <a:t>ion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/>
          </a:p>
          <a:p>
            <a:pPr algn="ctr">
              <a:lnSpc>
                <a:spcPct val="100000"/>
              </a:lnSpc>
            </a:pPr>
            <a:r>
              <a:rPr spc="-170" dirty="0"/>
              <a:t>Ext</a:t>
            </a:r>
            <a:r>
              <a:rPr spc="-140" dirty="0"/>
              <a:t>r</a:t>
            </a:r>
            <a:r>
              <a:rPr spc="85" dirty="0"/>
              <a:t>ac</a:t>
            </a:r>
            <a:r>
              <a:rPr spc="60" dirty="0"/>
              <a:t>t</a:t>
            </a:r>
            <a:r>
              <a:rPr spc="-140" dirty="0"/>
              <a:t> </a:t>
            </a:r>
            <a:r>
              <a:rPr spc="-50" dirty="0"/>
              <a:t>key</a:t>
            </a:r>
            <a:r>
              <a:rPr spc="-130" dirty="0"/>
              <a:t> </a:t>
            </a:r>
            <a:r>
              <a:rPr spc="-55" dirty="0"/>
              <a:t>ter</a:t>
            </a:r>
            <a:r>
              <a:rPr spc="-110" dirty="0"/>
              <a:t>m</a:t>
            </a:r>
            <a:r>
              <a:rPr spc="-215" dirty="0"/>
              <a:t>s</a:t>
            </a:r>
            <a:r>
              <a:rPr spc="-120" dirty="0"/>
              <a:t> </a:t>
            </a:r>
            <a:r>
              <a:rPr spc="-60" dirty="0"/>
              <a:t>from</a:t>
            </a:r>
            <a:r>
              <a:rPr spc="-130" dirty="0"/>
              <a:t> </a:t>
            </a:r>
            <a:r>
              <a:rPr spc="-15" dirty="0"/>
              <a:t>the</a:t>
            </a:r>
            <a:r>
              <a:rPr spc="-140" dirty="0"/>
              <a:t> </a:t>
            </a:r>
            <a:r>
              <a:rPr spc="-20" dirty="0"/>
              <a:t>source</a:t>
            </a:r>
          </a:p>
          <a:p>
            <a:pPr marL="12065" marR="5080" algn="ctr">
              <a:lnSpc>
                <a:spcPct val="189500"/>
              </a:lnSpc>
            </a:pPr>
            <a:r>
              <a:rPr spc="95" dirty="0"/>
              <a:t>Add</a:t>
            </a:r>
            <a:r>
              <a:rPr spc="-120" dirty="0"/>
              <a:t> </a:t>
            </a:r>
            <a:r>
              <a:rPr spc="-15" dirty="0"/>
              <a:t>suggested</a:t>
            </a:r>
            <a:r>
              <a:rPr spc="-145" dirty="0"/>
              <a:t> </a:t>
            </a:r>
            <a:r>
              <a:rPr spc="-10" dirty="0"/>
              <a:t>topics</a:t>
            </a:r>
            <a:r>
              <a:rPr spc="-120" dirty="0"/>
              <a:t> </a:t>
            </a:r>
            <a:r>
              <a:rPr spc="-80" dirty="0"/>
              <a:t>in</a:t>
            </a:r>
            <a:r>
              <a:rPr spc="-120" dirty="0"/>
              <a:t> </a:t>
            </a:r>
            <a:r>
              <a:rPr spc="-15" dirty="0"/>
              <a:t>the</a:t>
            </a:r>
            <a:r>
              <a:rPr spc="-135" dirty="0"/>
              <a:t> </a:t>
            </a:r>
            <a:r>
              <a:rPr spc="-15" dirty="0"/>
              <a:t>target</a:t>
            </a:r>
            <a:r>
              <a:rPr spc="-140" dirty="0"/>
              <a:t> </a:t>
            </a:r>
            <a:r>
              <a:rPr spc="35" dirty="0"/>
              <a:t>language</a:t>
            </a:r>
            <a:r>
              <a:rPr spc="-145" dirty="0"/>
              <a:t> </a:t>
            </a:r>
            <a:r>
              <a:rPr spc="-5" dirty="0"/>
              <a:t>to</a:t>
            </a:r>
            <a:r>
              <a:rPr spc="-130" dirty="0"/>
              <a:t> </a:t>
            </a:r>
            <a:r>
              <a:rPr spc="-15" dirty="0"/>
              <a:t>the</a:t>
            </a:r>
            <a:r>
              <a:rPr spc="-140" dirty="0"/>
              <a:t> </a:t>
            </a:r>
            <a:r>
              <a:rPr spc="-25" dirty="0"/>
              <a:t>keyword</a:t>
            </a:r>
            <a:r>
              <a:rPr spc="-130" dirty="0"/>
              <a:t> </a:t>
            </a:r>
            <a:r>
              <a:rPr spc="-140" dirty="0"/>
              <a:t>list </a:t>
            </a:r>
            <a:r>
              <a:rPr spc="-545" dirty="0"/>
              <a:t> </a:t>
            </a:r>
            <a:r>
              <a:rPr spc="-180" dirty="0"/>
              <a:t>F</a:t>
            </a:r>
            <a:r>
              <a:rPr spc="-90" dirty="0"/>
              <a:t>i</a:t>
            </a:r>
            <a:r>
              <a:rPr spc="30" dirty="0"/>
              <a:t>nd</a:t>
            </a:r>
            <a:r>
              <a:rPr spc="-120" dirty="0"/>
              <a:t> </a:t>
            </a:r>
            <a:r>
              <a:rPr spc="130" dirty="0"/>
              <a:t>a</a:t>
            </a:r>
            <a:r>
              <a:rPr spc="-135" dirty="0"/>
              <a:t> </a:t>
            </a:r>
            <a:r>
              <a:rPr spc="45" dirty="0"/>
              <a:t>m</a:t>
            </a:r>
            <a:r>
              <a:rPr spc="25" dirty="0"/>
              <a:t>atch</a:t>
            </a:r>
            <a:r>
              <a:rPr spc="-140" dirty="0"/>
              <a:t> </a:t>
            </a:r>
            <a:r>
              <a:rPr spc="40" dirty="0"/>
              <a:t>betwe</a:t>
            </a:r>
            <a:r>
              <a:rPr spc="35" dirty="0"/>
              <a:t>e</a:t>
            </a:r>
            <a:r>
              <a:rPr spc="-40" dirty="0"/>
              <a:t>n</a:t>
            </a:r>
            <a:r>
              <a:rPr spc="-150" dirty="0"/>
              <a:t> </a:t>
            </a:r>
            <a:r>
              <a:rPr spc="-15" dirty="0"/>
              <a:t>the</a:t>
            </a:r>
            <a:r>
              <a:rPr spc="-140" dirty="0"/>
              <a:t> </a:t>
            </a:r>
            <a:r>
              <a:rPr spc="-20" dirty="0"/>
              <a:t>sourc</a:t>
            </a:r>
            <a:r>
              <a:rPr spc="-15" dirty="0"/>
              <a:t>e</a:t>
            </a:r>
            <a:r>
              <a:rPr spc="-120" dirty="0"/>
              <a:t> </a:t>
            </a:r>
            <a:r>
              <a:rPr spc="-95" dirty="0"/>
              <a:t>terms</a:t>
            </a:r>
            <a:r>
              <a:rPr spc="-125" dirty="0"/>
              <a:t> </a:t>
            </a:r>
            <a:r>
              <a:rPr spc="60" dirty="0"/>
              <a:t>an</a:t>
            </a:r>
            <a:r>
              <a:rPr spc="65" dirty="0"/>
              <a:t>d</a:t>
            </a:r>
            <a:r>
              <a:rPr spc="-135" dirty="0"/>
              <a:t> </a:t>
            </a:r>
            <a:r>
              <a:rPr spc="15" dirty="0"/>
              <a:t>t</a:t>
            </a:r>
            <a:r>
              <a:rPr spc="20" dirty="0"/>
              <a:t>a</a:t>
            </a:r>
            <a:r>
              <a:rPr spc="-30" dirty="0"/>
              <a:t>rget</a:t>
            </a:r>
            <a:r>
              <a:rPr spc="-145" dirty="0"/>
              <a:t> </a:t>
            </a:r>
            <a:r>
              <a:rPr spc="-55" dirty="0"/>
              <a:t>ter</a:t>
            </a:r>
            <a:r>
              <a:rPr spc="-110" dirty="0"/>
              <a:t>m</a:t>
            </a:r>
            <a:r>
              <a:rPr spc="-215" dirty="0"/>
              <a:t>s</a:t>
            </a:r>
          </a:p>
          <a:p>
            <a:pPr marL="913130" marR="906780" algn="ctr">
              <a:lnSpc>
                <a:spcPct val="175800"/>
              </a:lnSpc>
              <a:spcBef>
                <a:spcPts val="135"/>
              </a:spcBef>
            </a:pPr>
            <a:r>
              <a:rPr spc="-85" dirty="0"/>
              <a:t>Use</a:t>
            </a:r>
            <a:r>
              <a:rPr spc="-125" dirty="0"/>
              <a:t> </a:t>
            </a:r>
            <a:r>
              <a:rPr spc="5" dirty="0"/>
              <a:t>Computer</a:t>
            </a:r>
            <a:r>
              <a:rPr spc="-130" dirty="0"/>
              <a:t> </a:t>
            </a:r>
            <a:r>
              <a:rPr spc="-75" dirty="0"/>
              <a:t>Assisted</a:t>
            </a:r>
            <a:r>
              <a:rPr spc="-114" dirty="0"/>
              <a:t> </a:t>
            </a:r>
            <a:r>
              <a:rPr spc="-75" dirty="0"/>
              <a:t>Translation</a:t>
            </a:r>
            <a:r>
              <a:rPr spc="-110" dirty="0"/>
              <a:t> </a:t>
            </a:r>
            <a:r>
              <a:rPr spc="-65" dirty="0"/>
              <a:t>(CAT)</a:t>
            </a:r>
            <a:r>
              <a:rPr spc="-130" dirty="0"/>
              <a:t> </a:t>
            </a:r>
            <a:r>
              <a:rPr spc="-100" dirty="0"/>
              <a:t>Tools </a:t>
            </a:r>
            <a:r>
              <a:rPr spc="-550" dirty="0"/>
              <a:t> </a:t>
            </a:r>
            <a:r>
              <a:rPr spc="-5" dirty="0"/>
              <a:t>Proofread</a:t>
            </a:r>
            <a:r>
              <a:rPr spc="-120" dirty="0"/>
              <a:t> </a:t>
            </a:r>
            <a:r>
              <a:rPr spc="-15" dirty="0"/>
              <a:t>the</a:t>
            </a:r>
            <a:r>
              <a:rPr spc="-140" dirty="0"/>
              <a:t> </a:t>
            </a:r>
            <a:r>
              <a:rPr spc="-60" dirty="0"/>
              <a:t>translation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743707" y="6117844"/>
            <a:ext cx="3696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Verdana"/>
                <a:cs typeface="Verdana"/>
              </a:rPr>
              <a:t>Step</a:t>
            </a:r>
            <a:r>
              <a:rPr sz="1800" spc="-90" dirty="0">
                <a:latin typeface="Verdana"/>
                <a:cs typeface="Verdana"/>
              </a:rPr>
              <a:t>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achiev</a:t>
            </a:r>
            <a:r>
              <a:rPr sz="1800" spc="50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SE</a:t>
            </a:r>
            <a:r>
              <a:rPr sz="1800" spc="-135" dirty="0">
                <a:latin typeface="Verdana"/>
                <a:cs typeface="Verdana"/>
              </a:rPr>
              <a:t>O </a:t>
            </a:r>
            <a:r>
              <a:rPr sz="1800" spc="-25" dirty="0">
                <a:latin typeface="Verdana"/>
                <a:cs typeface="Verdana"/>
              </a:rPr>
              <a:t>locali</a:t>
            </a:r>
            <a:r>
              <a:rPr sz="1800" spc="-35" dirty="0">
                <a:latin typeface="Verdana"/>
                <a:cs typeface="Verdana"/>
              </a:rPr>
              <a:t>z</a:t>
            </a:r>
            <a:r>
              <a:rPr sz="1800" spc="-15" dirty="0">
                <a:latin typeface="Verdana"/>
                <a:cs typeface="Verdana"/>
              </a:rPr>
              <a:t>ation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8408" y="915924"/>
            <a:ext cx="7574280" cy="1417320"/>
            <a:chOff x="978408" y="915924"/>
            <a:chExt cx="7574280" cy="141732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408" y="915924"/>
              <a:ext cx="2913126" cy="14173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3029" y="978408"/>
              <a:ext cx="3359658" cy="135026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60552" y="2498597"/>
            <a:ext cx="32658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Verdana"/>
                <a:cs typeface="Verdana"/>
              </a:rPr>
              <a:t>Amaz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We</a:t>
            </a:r>
            <a:r>
              <a:rPr sz="1800" spc="-60" dirty="0">
                <a:latin typeface="Verdana"/>
                <a:cs typeface="Verdana"/>
              </a:rPr>
              <a:t>bsit</a:t>
            </a:r>
            <a:r>
              <a:rPr sz="1800" spc="-70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120" dirty="0">
                <a:latin typeface="Verdana"/>
                <a:cs typeface="Verdana"/>
              </a:rPr>
              <a:t>Canada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3</a:t>
            </a:fld>
            <a:endParaRPr spc="-100" dirty="0"/>
          </a:p>
        </p:txBody>
      </p:sp>
      <p:sp>
        <p:nvSpPr>
          <p:cNvPr id="23" name="object 23"/>
          <p:cNvSpPr txBox="1"/>
          <p:nvPr/>
        </p:nvSpPr>
        <p:spPr>
          <a:xfrm>
            <a:off x="4767579" y="2527300"/>
            <a:ext cx="3034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Verdana"/>
                <a:cs typeface="Verdana"/>
              </a:rPr>
              <a:t>Amaz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45" dirty="0">
                <a:latin typeface="Verdana"/>
                <a:cs typeface="Verdana"/>
              </a:rPr>
              <a:t>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20" dirty="0">
                <a:latin typeface="Verdana"/>
                <a:cs typeface="Verdana"/>
              </a:rPr>
              <a:t>We</a:t>
            </a:r>
            <a:r>
              <a:rPr sz="1800" spc="-60" dirty="0">
                <a:latin typeface="Verdana"/>
                <a:cs typeface="Verdana"/>
              </a:rPr>
              <a:t>bsit</a:t>
            </a:r>
            <a:r>
              <a:rPr sz="1800" spc="-70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for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Jap</a:t>
            </a:r>
            <a:r>
              <a:rPr sz="1800" spc="45" dirty="0">
                <a:latin typeface="Verdana"/>
                <a:cs typeface="Verdana"/>
              </a:rPr>
              <a:t>an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216408"/>
            <a:ext cx="5237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/>
              <a:t>SE</a:t>
            </a:r>
            <a:r>
              <a:rPr sz="3600" spc="-270" dirty="0"/>
              <a:t>O</a:t>
            </a:r>
            <a:r>
              <a:rPr sz="3600" spc="-280" dirty="0"/>
              <a:t> </a:t>
            </a:r>
            <a:r>
              <a:rPr sz="3600" spc="-100" dirty="0"/>
              <a:t>Internationa</a:t>
            </a:r>
            <a:r>
              <a:rPr sz="3600" spc="-135" dirty="0"/>
              <a:t>liz</a:t>
            </a:r>
            <a:r>
              <a:rPr sz="3600" spc="-204" dirty="0"/>
              <a:t>a</a:t>
            </a:r>
            <a:r>
              <a:rPr sz="3600" spc="-95" dirty="0"/>
              <a:t>tion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420747" y="1232027"/>
            <a:ext cx="1333500" cy="679450"/>
            <a:chOff x="2420747" y="1232027"/>
            <a:chExt cx="1333500" cy="679450"/>
          </a:xfrm>
        </p:grpSpPr>
        <p:sp>
          <p:nvSpPr>
            <p:cNvPr id="4" name="object 4"/>
            <p:cNvSpPr/>
            <p:nvPr/>
          </p:nvSpPr>
          <p:spPr>
            <a:xfrm>
              <a:off x="2433447" y="1244727"/>
              <a:ext cx="1308100" cy="654050"/>
            </a:xfrm>
            <a:custGeom>
              <a:avLst/>
              <a:gdLst/>
              <a:ahLst/>
              <a:cxnLst/>
              <a:rect l="l" t="t" r="r" b="b"/>
              <a:pathLst>
                <a:path w="1308100" h="654050">
                  <a:moveTo>
                    <a:pt x="1242187" y="0"/>
                  </a:moveTo>
                  <a:lnTo>
                    <a:pt x="65405" y="0"/>
                  </a:lnTo>
                  <a:lnTo>
                    <a:pt x="39915" y="5129"/>
                  </a:lnTo>
                  <a:lnTo>
                    <a:pt x="19129" y="19129"/>
                  </a:lnTo>
                  <a:lnTo>
                    <a:pt x="5129" y="39915"/>
                  </a:lnTo>
                  <a:lnTo>
                    <a:pt x="0" y="65404"/>
                  </a:lnTo>
                  <a:lnTo>
                    <a:pt x="0" y="588390"/>
                  </a:lnTo>
                  <a:lnTo>
                    <a:pt x="5129" y="613880"/>
                  </a:lnTo>
                  <a:lnTo>
                    <a:pt x="19129" y="634666"/>
                  </a:lnTo>
                  <a:lnTo>
                    <a:pt x="39915" y="648666"/>
                  </a:lnTo>
                  <a:lnTo>
                    <a:pt x="65405" y="653795"/>
                  </a:lnTo>
                  <a:lnTo>
                    <a:pt x="1242187" y="653795"/>
                  </a:lnTo>
                  <a:lnTo>
                    <a:pt x="1267676" y="648666"/>
                  </a:lnTo>
                  <a:lnTo>
                    <a:pt x="1288462" y="634666"/>
                  </a:lnTo>
                  <a:lnTo>
                    <a:pt x="1302462" y="613880"/>
                  </a:lnTo>
                  <a:lnTo>
                    <a:pt x="1307592" y="588390"/>
                  </a:lnTo>
                  <a:lnTo>
                    <a:pt x="1307592" y="65404"/>
                  </a:lnTo>
                  <a:lnTo>
                    <a:pt x="1302462" y="39915"/>
                  </a:lnTo>
                  <a:lnTo>
                    <a:pt x="1288462" y="19129"/>
                  </a:lnTo>
                  <a:lnTo>
                    <a:pt x="1267676" y="5129"/>
                  </a:lnTo>
                  <a:lnTo>
                    <a:pt x="1242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33447" y="1244727"/>
              <a:ext cx="1308100" cy="654050"/>
            </a:xfrm>
            <a:custGeom>
              <a:avLst/>
              <a:gdLst/>
              <a:ahLst/>
              <a:cxnLst/>
              <a:rect l="l" t="t" r="r" b="b"/>
              <a:pathLst>
                <a:path w="1308100" h="654050">
                  <a:moveTo>
                    <a:pt x="0" y="65404"/>
                  </a:moveTo>
                  <a:lnTo>
                    <a:pt x="5129" y="39915"/>
                  </a:lnTo>
                  <a:lnTo>
                    <a:pt x="19129" y="19129"/>
                  </a:lnTo>
                  <a:lnTo>
                    <a:pt x="39915" y="5129"/>
                  </a:lnTo>
                  <a:lnTo>
                    <a:pt x="65405" y="0"/>
                  </a:lnTo>
                  <a:lnTo>
                    <a:pt x="1242187" y="0"/>
                  </a:lnTo>
                  <a:lnTo>
                    <a:pt x="1267676" y="5129"/>
                  </a:lnTo>
                  <a:lnTo>
                    <a:pt x="1288462" y="19129"/>
                  </a:lnTo>
                  <a:lnTo>
                    <a:pt x="1302462" y="39915"/>
                  </a:lnTo>
                  <a:lnTo>
                    <a:pt x="1307592" y="65404"/>
                  </a:lnTo>
                  <a:lnTo>
                    <a:pt x="1307592" y="588390"/>
                  </a:lnTo>
                  <a:lnTo>
                    <a:pt x="1302462" y="613880"/>
                  </a:lnTo>
                  <a:lnTo>
                    <a:pt x="1288462" y="634666"/>
                  </a:lnTo>
                  <a:lnTo>
                    <a:pt x="1267676" y="648666"/>
                  </a:lnTo>
                  <a:lnTo>
                    <a:pt x="1242187" y="653795"/>
                  </a:lnTo>
                  <a:lnTo>
                    <a:pt x="65405" y="653795"/>
                  </a:lnTo>
                  <a:lnTo>
                    <a:pt x="39915" y="648666"/>
                  </a:lnTo>
                  <a:lnTo>
                    <a:pt x="19129" y="634666"/>
                  </a:lnTo>
                  <a:lnTo>
                    <a:pt x="5129" y="613880"/>
                  </a:lnTo>
                  <a:lnTo>
                    <a:pt x="0" y="588390"/>
                  </a:lnTo>
                  <a:lnTo>
                    <a:pt x="0" y="65404"/>
                  </a:lnTo>
                  <a:close/>
                </a:path>
              </a:pathLst>
            </a:custGeom>
            <a:ln w="25146">
              <a:solidFill>
                <a:srgbClr val="B329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90723" y="1436877"/>
            <a:ext cx="11925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25" dirty="0">
                <a:latin typeface="Verdana"/>
                <a:cs typeface="Verdana"/>
              </a:rPr>
              <a:t>URL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structures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51048" y="1885823"/>
            <a:ext cx="1202690" cy="843280"/>
            <a:chOff x="2551048" y="1885823"/>
            <a:chExt cx="1202690" cy="843280"/>
          </a:xfrm>
        </p:grpSpPr>
        <p:sp>
          <p:nvSpPr>
            <p:cNvPr id="8" name="object 8"/>
            <p:cNvSpPr/>
            <p:nvPr/>
          </p:nvSpPr>
          <p:spPr>
            <a:xfrm>
              <a:off x="2563748" y="1898523"/>
              <a:ext cx="131445" cy="490855"/>
            </a:xfrm>
            <a:custGeom>
              <a:avLst/>
              <a:gdLst/>
              <a:ahLst/>
              <a:cxnLst/>
              <a:rect l="l" t="t" r="r" b="b"/>
              <a:pathLst>
                <a:path w="131444" h="490855">
                  <a:moveTo>
                    <a:pt x="0" y="0"/>
                  </a:moveTo>
                  <a:lnTo>
                    <a:pt x="0" y="490728"/>
                  </a:lnTo>
                  <a:lnTo>
                    <a:pt x="131064" y="490728"/>
                  </a:lnTo>
                </a:path>
              </a:pathLst>
            </a:custGeom>
            <a:ln w="25146">
              <a:solidFill>
                <a:srgbClr val="9B2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94812" y="2062353"/>
              <a:ext cx="1046480" cy="654050"/>
            </a:xfrm>
            <a:custGeom>
              <a:avLst/>
              <a:gdLst/>
              <a:ahLst/>
              <a:cxnLst/>
              <a:rect l="l" t="t" r="r" b="b"/>
              <a:pathLst>
                <a:path w="1046479" h="654050">
                  <a:moveTo>
                    <a:pt x="980821" y="0"/>
                  </a:moveTo>
                  <a:lnTo>
                    <a:pt x="65405" y="0"/>
                  </a:lnTo>
                  <a:lnTo>
                    <a:pt x="39915" y="5129"/>
                  </a:lnTo>
                  <a:lnTo>
                    <a:pt x="19129" y="19129"/>
                  </a:lnTo>
                  <a:lnTo>
                    <a:pt x="5129" y="39915"/>
                  </a:lnTo>
                  <a:lnTo>
                    <a:pt x="0" y="65404"/>
                  </a:lnTo>
                  <a:lnTo>
                    <a:pt x="0" y="588390"/>
                  </a:lnTo>
                  <a:lnTo>
                    <a:pt x="5129" y="613880"/>
                  </a:lnTo>
                  <a:lnTo>
                    <a:pt x="19129" y="634666"/>
                  </a:lnTo>
                  <a:lnTo>
                    <a:pt x="39915" y="648666"/>
                  </a:lnTo>
                  <a:lnTo>
                    <a:pt x="65405" y="653795"/>
                  </a:lnTo>
                  <a:lnTo>
                    <a:pt x="980821" y="653795"/>
                  </a:lnTo>
                  <a:lnTo>
                    <a:pt x="1006310" y="648666"/>
                  </a:lnTo>
                  <a:lnTo>
                    <a:pt x="1027096" y="634666"/>
                  </a:lnTo>
                  <a:lnTo>
                    <a:pt x="1041096" y="613880"/>
                  </a:lnTo>
                  <a:lnTo>
                    <a:pt x="1046226" y="588390"/>
                  </a:lnTo>
                  <a:lnTo>
                    <a:pt x="1046226" y="65404"/>
                  </a:lnTo>
                  <a:lnTo>
                    <a:pt x="1041096" y="39915"/>
                  </a:lnTo>
                  <a:lnTo>
                    <a:pt x="1027096" y="19129"/>
                  </a:lnTo>
                  <a:lnTo>
                    <a:pt x="1006310" y="5129"/>
                  </a:lnTo>
                  <a:lnTo>
                    <a:pt x="980821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94812" y="2062353"/>
              <a:ext cx="1046480" cy="654050"/>
            </a:xfrm>
            <a:custGeom>
              <a:avLst/>
              <a:gdLst/>
              <a:ahLst/>
              <a:cxnLst/>
              <a:rect l="l" t="t" r="r" b="b"/>
              <a:pathLst>
                <a:path w="1046479" h="654050">
                  <a:moveTo>
                    <a:pt x="0" y="65404"/>
                  </a:moveTo>
                  <a:lnTo>
                    <a:pt x="5129" y="39915"/>
                  </a:lnTo>
                  <a:lnTo>
                    <a:pt x="19129" y="19129"/>
                  </a:lnTo>
                  <a:lnTo>
                    <a:pt x="39915" y="5129"/>
                  </a:lnTo>
                  <a:lnTo>
                    <a:pt x="65405" y="0"/>
                  </a:lnTo>
                  <a:lnTo>
                    <a:pt x="980821" y="0"/>
                  </a:lnTo>
                  <a:lnTo>
                    <a:pt x="1006310" y="5129"/>
                  </a:lnTo>
                  <a:lnTo>
                    <a:pt x="1027096" y="19129"/>
                  </a:lnTo>
                  <a:lnTo>
                    <a:pt x="1041096" y="39915"/>
                  </a:lnTo>
                  <a:lnTo>
                    <a:pt x="1046226" y="65404"/>
                  </a:lnTo>
                  <a:lnTo>
                    <a:pt x="1046226" y="588390"/>
                  </a:lnTo>
                  <a:lnTo>
                    <a:pt x="1041096" y="613880"/>
                  </a:lnTo>
                  <a:lnTo>
                    <a:pt x="1027096" y="634666"/>
                  </a:lnTo>
                  <a:lnTo>
                    <a:pt x="1006310" y="648666"/>
                  </a:lnTo>
                  <a:lnTo>
                    <a:pt x="980821" y="653795"/>
                  </a:lnTo>
                  <a:lnTo>
                    <a:pt x="65405" y="653795"/>
                  </a:lnTo>
                  <a:lnTo>
                    <a:pt x="39915" y="648666"/>
                  </a:lnTo>
                  <a:lnTo>
                    <a:pt x="19129" y="634666"/>
                  </a:lnTo>
                  <a:lnTo>
                    <a:pt x="5129" y="613880"/>
                  </a:lnTo>
                  <a:lnTo>
                    <a:pt x="0" y="588390"/>
                  </a:lnTo>
                  <a:lnTo>
                    <a:pt x="0" y="65404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45129" y="2254504"/>
            <a:ext cx="54546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latin typeface="Verdana"/>
                <a:cs typeface="Verdana"/>
              </a:rPr>
              <a:t>ccTLD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51048" y="1885823"/>
            <a:ext cx="1202690" cy="1661160"/>
            <a:chOff x="2551048" y="1885823"/>
            <a:chExt cx="1202690" cy="1661160"/>
          </a:xfrm>
        </p:grpSpPr>
        <p:sp>
          <p:nvSpPr>
            <p:cNvPr id="13" name="object 13"/>
            <p:cNvSpPr/>
            <p:nvPr/>
          </p:nvSpPr>
          <p:spPr>
            <a:xfrm>
              <a:off x="2563748" y="1898523"/>
              <a:ext cx="131445" cy="1308735"/>
            </a:xfrm>
            <a:custGeom>
              <a:avLst/>
              <a:gdLst/>
              <a:ahLst/>
              <a:cxnLst/>
              <a:rect l="l" t="t" r="r" b="b"/>
              <a:pathLst>
                <a:path w="131444" h="1308735">
                  <a:moveTo>
                    <a:pt x="0" y="0"/>
                  </a:moveTo>
                  <a:lnTo>
                    <a:pt x="0" y="1308354"/>
                  </a:lnTo>
                  <a:lnTo>
                    <a:pt x="131064" y="1308354"/>
                  </a:lnTo>
                </a:path>
              </a:pathLst>
            </a:custGeom>
            <a:ln w="25146">
              <a:solidFill>
                <a:srgbClr val="9B2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94812" y="2879979"/>
              <a:ext cx="1046480" cy="654050"/>
            </a:xfrm>
            <a:custGeom>
              <a:avLst/>
              <a:gdLst/>
              <a:ahLst/>
              <a:cxnLst/>
              <a:rect l="l" t="t" r="r" b="b"/>
              <a:pathLst>
                <a:path w="1046479" h="654050">
                  <a:moveTo>
                    <a:pt x="980821" y="0"/>
                  </a:moveTo>
                  <a:lnTo>
                    <a:pt x="65405" y="0"/>
                  </a:lnTo>
                  <a:lnTo>
                    <a:pt x="39915" y="5129"/>
                  </a:lnTo>
                  <a:lnTo>
                    <a:pt x="19129" y="19129"/>
                  </a:lnTo>
                  <a:lnTo>
                    <a:pt x="5129" y="39915"/>
                  </a:lnTo>
                  <a:lnTo>
                    <a:pt x="0" y="65404"/>
                  </a:lnTo>
                  <a:lnTo>
                    <a:pt x="0" y="588390"/>
                  </a:lnTo>
                  <a:lnTo>
                    <a:pt x="5129" y="613880"/>
                  </a:lnTo>
                  <a:lnTo>
                    <a:pt x="19129" y="634666"/>
                  </a:lnTo>
                  <a:lnTo>
                    <a:pt x="39915" y="648666"/>
                  </a:lnTo>
                  <a:lnTo>
                    <a:pt x="65405" y="653795"/>
                  </a:lnTo>
                  <a:lnTo>
                    <a:pt x="980821" y="653795"/>
                  </a:lnTo>
                  <a:lnTo>
                    <a:pt x="1006310" y="648666"/>
                  </a:lnTo>
                  <a:lnTo>
                    <a:pt x="1027096" y="634666"/>
                  </a:lnTo>
                  <a:lnTo>
                    <a:pt x="1041096" y="613880"/>
                  </a:lnTo>
                  <a:lnTo>
                    <a:pt x="1046226" y="588390"/>
                  </a:lnTo>
                  <a:lnTo>
                    <a:pt x="1046226" y="65404"/>
                  </a:lnTo>
                  <a:lnTo>
                    <a:pt x="1041096" y="39915"/>
                  </a:lnTo>
                  <a:lnTo>
                    <a:pt x="1027096" y="19129"/>
                  </a:lnTo>
                  <a:lnTo>
                    <a:pt x="1006310" y="5129"/>
                  </a:lnTo>
                  <a:lnTo>
                    <a:pt x="980821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94812" y="2879979"/>
              <a:ext cx="1046480" cy="654050"/>
            </a:xfrm>
            <a:custGeom>
              <a:avLst/>
              <a:gdLst/>
              <a:ahLst/>
              <a:cxnLst/>
              <a:rect l="l" t="t" r="r" b="b"/>
              <a:pathLst>
                <a:path w="1046479" h="654050">
                  <a:moveTo>
                    <a:pt x="0" y="65404"/>
                  </a:moveTo>
                  <a:lnTo>
                    <a:pt x="5129" y="39915"/>
                  </a:lnTo>
                  <a:lnTo>
                    <a:pt x="19129" y="19129"/>
                  </a:lnTo>
                  <a:lnTo>
                    <a:pt x="39915" y="5129"/>
                  </a:lnTo>
                  <a:lnTo>
                    <a:pt x="65405" y="0"/>
                  </a:lnTo>
                  <a:lnTo>
                    <a:pt x="980821" y="0"/>
                  </a:lnTo>
                  <a:lnTo>
                    <a:pt x="1006310" y="5129"/>
                  </a:lnTo>
                  <a:lnTo>
                    <a:pt x="1027096" y="19129"/>
                  </a:lnTo>
                  <a:lnTo>
                    <a:pt x="1041096" y="39915"/>
                  </a:lnTo>
                  <a:lnTo>
                    <a:pt x="1046226" y="65404"/>
                  </a:lnTo>
                  <a:lnTo>
                    <a:pt x="1046226" y="588390"/>
                  </a:lnTo>
                  <a:lnTo>
                    <a:pt x="1041096" y="613880"/>
                  </a:lnTo>
                  <a:lnTo>
                    <a:pt x="1027096" y="634666"/>
                  </a:lnTo>
                  <a:lnTo>
                    <a:pt x="1006310" y="648666"/>
                  </a:lnTo>
                  <a:lnTo>
                    <a:pt x="980821" y="653795"/>
                  </a:lnTo>
                  <a:lnTo>
                    <a:pt x="65405" y="653795"/>
                  </a:lnTo>
                  <a:lnTo>
                    <a:pt x="39915" y="648666"/>
                  </a:lnTo>
                  <a:lnTo>
                    <a:pt x="19129" y="634666"/>
                  </a:lnTo>
                  <a:lnTo>
                    <a:pt x="5129" y="613880"/>
                  </a:lnTo>
                  <a:lnTo>
                    <a:pt x="0" y="588390"/>
                  </a:lnTo>
                  <a:lnTo>
                    <a:pt x="0" y="65404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868929" y="2976625"/>
            <a:ext cx="696595" cy="4298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147320">
              <a:lnSpc>
                <a:spcPts val="1510"/>
              </a:lnSpc>
              <a:spcBef>
                <a:spcPts val="290"/>
              </a:spcBef>
            </a:pPr>
            <a:r>
              <a:rPr sz="1400" spc="-100" dirty="0">
                <a:latin typeface="Verdana"/>
                <a:cs typeface="Verdana"/>
              </a:rPr>
              <a:t>Sub- 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70" dirty="0">
                <a:latin typeface="Verdana"/>
                <a:cs typeface="Verdana"/>
              </a:rPr>
              <a:t>do</a:t>
            </a:r>
            <a:r>
              <a:rPr sz="1400" spc="-20" dirty="0">
                <a:latin typeface="Verdana"/>
                <a:cs typeface="Verdana"/>
              </a:rPr>
              <a:t>ma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35" dirty="0"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51048" y="1885823"/>
            <a:ext cx="1202690" cy="2478405"/>
            <a:chOff x="2551048" y="1885823"/>
            <a:chExt cx="1202690" cy="2478405"/>
          </a:xfrm>
        </p:grpSpPr>
        <p:sp>
          <p:nvSpPr>
            <p:cNvPr id="18" name="object 18"/>
            <p:cNvSpPr/>
            <p:nvPr/>
          </p:nvSpPr>
          <p:spPr>
            <a:xfrm>
              <a:off x="2563748" y="1898523"/>
              <a:ext cx="131445" cy="2125345"/>
            </a:xfrm>
            <a:custGeom>
              <a:avLst/>
              <a:gdLst/>
              <a:ahLst/>
              <a:cxnLst/>
              <a:rect l="l" t="t" r="r" b="b"/>
              <a:pathLst>
                <a:path w="131444" h="2125345">
                  <a:moveTo>
                    <a:pt x="0" y="0"/>
                  </a:moveTo>
                  <a:lnTo>
                    <a:pt x="0" y="2125218"/>
                  </a:lnTo>
                  <a:lnTo>
                    <a:pt x="131064" y="2125218"/>
                  </a:lnTo>
                </a:path>
              </a:pathLst>
            </a:custGeom>
            <a:ln w="25146">
              <a:solidFill>
                <a:srgbClr val="9B2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94812" y="3696843"/>
              <a:ext cx="1046480" cy="654685"/>
            </a:xfrm>
            <a:custGeom>
              <a:avLst/>
              <a:gdLst/>
              <a:ahLst/>
              <a:cxnLst/>
              <a:rect l="l" t="t" r="r" b="b"/>
              <a:pathLst>
                <a:path w="1046479" h="654685">
                  <a:moveTo>
                    <a:pt x="980821" y="0"/>
                  </a:moveTo>
                  <a:lnTo>
                    <a:pt x="65405" y="0"/>
                  </a:lnTo>
                  <a:lnTo>
                    <a:pt x="39969" y="5147"/>
                  </a:lnTo>
                  <a:lnTo>
                    <a:pt x="19177" y="19176"/>
                  </a:lnTo>
                  <a:lnTo>
                    <a:pt x="5147" y="39969"/>
                  </a:lnTo>
                  <a:lnTo>
                    <a:pt x="0" y="65404"/>
                  </a:lnTo>
                  <a:lnTo>
                    <a:pt x="0" y="589152"/>
                  </a:lnTo>
                  <a:lnTo>
                    <a:pt x="5147" y="614588"/>
                  </a:lnTo>
                  <a:lnTo>
                    <a:pt x="19177" y="635380"/>
                  </a:lnTo>
                  <a:lnTo>
                    <a:pt x="39969" y="649410"/>
                  </a:lnTo>
                  <a:lnTo>
                    <a:pt x="65405" y="654557"/>
                  </a:lnTo>
                  <a:lnTo>
                    <a:pt x="980821" y="654557"/>
                  </a:lnTo>
                  <a:lnTo>
                    <a:pt x="1006256" y="649410"/>
                  </a:lnTo>
                  <a:lnTo>
                    <a:pt x="1027049" y="635380"/>
                  </a:lnTo>
                  <a:lnTo>
                    <a:pt x="1041078" y="614588"/>
                  </a:lnTo>
                  <a:lnTo>
                    <a:pt x="1046226" y="589152"/>
                  </a:lnTo>
                  <a:lnTo>
                    <a:pt x="1046226" y="65404"/>
                  </a:lnTo>
                  <a:lnTo>
                    <a:pt x="1041078" y="39969"/>
                  </a:lnTo>
                  <a:lnTo>
                    <a:pt x="1027048" y="19176"/>
                  </a:lnTo>
                  <a:lnTo>
                    <a:pt x="1006256" y="5147"/>
                  </a:lnTo>
                  <a:lnTo>
                    <a:pt x="980821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4812" y="3696843"/>
              <a:ext cx="1046480" cy="654685"/>
            </a:xfrm>
            <a:custGeom>
              <a:avLst/>
              <a:gdLst/>
              <a:ahLst/>
              <a:cxnLst/>
              <a:rect l="l" t="t" r="r" b="b"/>
              <a:pathLst>
                <a:path w="1046479" h="654685">
                  <a:moveTo>
                    <a:pt x="0" y="65404"/>
                  </a:moveTo>
                  <a:lnTo>
                    <a:pt x="5147" y="39969"/>
                  </a:lnTo>
                  <a:lnTo>
                    <a:pt x="19177" y="19176"/>
                  </a:lnTo>
                  <a:lnTo>
                    <a:pt x="39969" y="5147"/>
                  </a:lnTo>
                  <a:lnTo>
                    <a:pt x="65405" y="0"/>
                  </a:lnTo>
                  <a:lnTo>
                    <a:pt x="980821" y="0"/>
                  </a:lnTo>
                  <a:lnTo>
                    <a:pt x="1006256" y="5147"/>
                  </a:lnTo>
                  <a:lnTo>
                    <a:pt x="1027048" y="19176"/>
                  </a:lnTo>
                  <a:lnTo>
                    <a:pt x="1041078" y="39969"/>
                  </a:lnTo>
                  <a:lnTo>
                    <a:pt x="1046226" y="65404"/>
                  </a:lnTo>
                  <a:lnTo>
                    <a:pt x="1046226" y="589152"/>
                  </a:lnTo>
                  <a:lnTo>
                    <a:pt x="1041078" y="614588"/>
                  </a:lnTo>
                  <a:lnTo>
                    <a:pt x="1027049" y="635380"/>
                  </a:lnTo>
                  <a:lnTo>
                    <a:pt x="1006256" y="649410"/>
                  </a:lnTo>
                  <a:lnTo>
                    <a:pt x="980821" y="654557"/>
                  </a:lnTo>
                  <a:lnTo>
                    <a:pt x="65405" y="654557"/>
                  </a:lnTo>
                  <a:lnTo>
                    <a:pt x="39969" y="649410"/>
                  </a:lnTo>
                  <a:lnTo>
                    <a:pt x="19177" y="635380"/>
                  </a:lnTo>
                  <a:lnTo>
                    <a:pt x="5147" y="614588"/>
                  </a:lnTo>
                  <a:lnTo>
                    <a:pt x="0" y="589152"/>
                  </a:lnTo>
                  <a:lnTo>
                    <a:pt x="0" y="65404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20923" y="3794252"/>
            <a:ext cx="793115" cy="4298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195580">
              <a:lnSpc>
                <a:spcPts val="1510"/>
              </a:lnSpc>
              <a:spcBef>
                <a:spcPts val="290"/>
              </a:spcBef>
            </a:pPr>
            <a:r>
              <a:rPr sz="1400" spc="-100" dirty="0">
                <a:latin typeface="Verdana"/>
                <a:cs typeface="Verdana"/>
              </a:rPr>
              <a:t>Sub- 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d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30" dirty="0">
                <a:latin typeface="Verdana"/>
                <a:cs typeface="Verdana"/>
              </a:rPr>
              <a:t>rectory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51048" y="1885823"/>
            <a:ext cx="1202690" cy="3295650"/>
            <a:chOff x="2551048" y="1885823"/>
            <a:chExt cx="1202690" cy="3295650"/>
          </a:xfrm>
        </p:grpSpPr>
        <p:sp>
          <p:nvSpPr>
            <p:cNvPr id="23" name="object 23"/>
            <p:cNvSpPr/>
            <p:nvPr/>
          </p:nvSpPr>
          <p:spPr>
            <a:xfrm>
              <a:off x="2563748" y="1898523"/>
              <a:ext cx="131445" cy="2943225"/>
            </a:xfrm>
            <a:custGeom>
              <a:avLst/>
              <a:gdLst/>
              <a:ahLst/>
              <a:cxnLst/>
              <a:rect l="l" t="t" r="r" b="b"/>
              <a:pathLst>
                <a:path w="131444" h="2943225">
                  <a:moveTo>
                    <a:pt x="0" y="0"/>
                  </a:moveTo>
                  <a:lnTo>
                    <a:pt x="0" y="2942844"/>
                  </a:lnTo>
                  <a:lnTo>
                    <a:pt x="131064" y="2942844"/>
                  </a:lnTo>
                </a:path>
              </a:pathLst>
            </a:custGeom>
            <a:ln w="25146">
              <a:solidFill>
                <a:srgbClr val="9B2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94812" y="4514469"/>
              <a:ext cx="1046480" cy="654050"/>
            </a:xfrm>
            <a:custGeom>
              <a:avLst/>
              <a:gdLst/>
              <a:ahLst/>
              <a:cxnLst/>
              <a:rect l="l" t="t" r="r" b="b"/>
              <a:pathLst>
                <a:path w="1046479" h="654050">
                  <a:moveTo>
                    <a:pt x="980821" y="0"/>
                  </a:moveTo>
                  <a:lnTo>
                    <a:pt x="65405" y="0"/>
                  </a:lnTo>
                  <a:lnTo>
                    <a:pt x="39915" y="5129"/>
                  </a:lnTo>
                  <a:lnTo>
                    <a:pt x="19129" y="19129"/>
                  </a:lnTo>
                  <a:lnTo>
                    <a:pt x="5129" y="39915"/>
                  </a:lnTo>
                  <a:lnTo>
                    <a:pt x="0" y="65404"/>
                  </a:lnTo>
                  <a:lnTo>
                    <a:pt x="0" y="588390"/>
                  </a:lnTo>
                  <a:lnTo>
                    <a:pt x="5129" y="613880"/>
                  </a:lnTo>
                  <a:lnTo>
                    <a:pt x="19129" y="634666"/>
                  </a:lnTo>
                  <a:lnTo>
                    <a:pt x="39915" y="648666"/>
                  </a:lnTo>
                  <a:lnTo>
                    <a:pt x="65405" y="653795"/>
                  </a:lnTo>
                  <a:lnTo>
                    <a:pt x="980821" y="653795"/>
                  </a:lnTo>
                  <a:lnTo>
                    <a:pt x="1006310" y="648666"/>
                  </a:lnTo>
                  <a:lnTo>
                    <a:pt x="1027096" y="634666"/>
                  </a:lnTo>
                  <a:lnTo>
                    <a:pt x="1041096" y="613880"/>
                  </a:lnTo>
                  <a:lnTo>
                    <a:pt x="1046226" y="588390"/>
                  </a:lnTo>
                  <a:lnTo>
                    <a:pt x="1046226" y="65404"/>
                  </a:lnTo>
                  <a:lnTo>
                    <a:pt x="1041096" y="39915"/>
                  </a:lnTo>
                  <a:lnTo>
                    <a:pt x="1027096" y="19129"/>
                  </a:lnTo>
                  <a:lnTo>
                    <a:pt x="1006310" y="5129"/>
                  </a:lnTo>
                  <a:lnTo>
                    <a:pt x="980821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94812" y="4514469"/>
              <a:ext cx="1046480" cy="654050"/>
            </a:xfrm>
            <a:custGeom>
              <a:avLst/>
              <a:gdLst/>
              <a:ahLst/>
              <a:cxnLst/>
              <a:rect l="l" t="t" r="r" b="b"/>
              <a:pathLst>
                <a:path w="1046479" h="654050">
                  <a:moveTo>
                    <a:pt x="0" y="65404"/>
                  </a:moveTo>
                  <a:lnTo>
                    <a:pt x="5129" y="39915"/>
                  </a:lnTo>
                  <a:lnTo>
                    <a:pt x="19129" y="19129"/>
                  </a:lnTo>
                  <a:lnTo>
                    <a:pt x="39915" y="5129"/>
                  </a:lnTo>
                  <a:lnTo>
                    <a:pt x="65405" y="0"/>
                  </a:lnTo>
                  <a:lnTo>
                    <a:pt x="980821" y="0"/>
                  </a:lnTo>
                  <a:lnTo>
                    <a:pt x="1006310" y="5129"/>
                  </a:lnTo>
                  <a:lnTo>
                    <a:pt x="1027096" y="19129"/>
                  </a:lnTo>
                  <a:lnTo>
                    <a:pt x="1041096" y="39915"/>
                  </a:lnTo>
                  <a:lnTo>
                    <a:pt x="1046226" y="65404"/>
                  </a:lnTo>
                  <a:lnTo>
                    <a:pt x="1046226" y="588390"/>
                  </a:lnTo>
                  <a:lnTo>
                    <a:pt x="1041096" y="613880"/>
                  </a:lnTo>
                  <a:lnTo>
                    <a:pt x="1027096" y="634666"/>
                  </a:lnTo>
                  <a:lnTo>
                    <a:pt x="1006310" y="648666"/>
                  </a:lnTo>
                  <a:lnTo>
                    <a:pt x="980821" y="653795"/>
                  </a:lnTo>
                  <a:lnTo>
                    <a:pt x="65405" y="653795"/>
                  </a:lnTo>
                  <a:lnTo>
                    <a:pt x="39915" y="648666"/>
                  </a:lnTo>
                  <a:lnTo>
                    <a:pt x="19129" y="634666"/>
                  </a:lnTo>
                  <a:lnTo>
                    <a:pt x="5129" y="613880"/>
                  </a:lnTo>
                  <a:lnTo>
                    <a:pt x="0" y="588390"/>
                  </a:lnTo>
                  <a:lnTo>
                    <a:pt x="0" y="65404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99994" y="4706873"/>
            <a:ext cx="4349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95" dirty="0">
                <a:latin typeface="Verdana"/>
                <a:cs typeface="Verdana"/>
              </a:rPr>
              <a:t>gTLD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51048" y="1885823"/>
            <a:ext cx="1202690" cy="4112895"/>
            <a:chOff x="2551048" y="1885823"/>
            <a:chExt cx="1202690" cy="4112895"/>
          </a:xfrm>
        </p:grpSpPr>
        <p:sp>
          <p:nvSpPr>
            <p:cNvPr id="28" name="object 28"/>
            <p:cNvSpPr/>
            <p:nvPr/>
          </p:nvSpPr>
          <p:spPr>
            <a:xfrm>
              <a:off x="2563748" y="1898523"/>
              <a:ext cx="131445" cy="3760470"/>
            </a:xfrm>
            <a:custGeom>
              <a:avLst/>
              <a:gdLst/>
              <a:ahLst/>
              <a:cxnLst/>
              <a:rect l="l" t="t" r="r" b="b"/>
              <a:pathLst>
                <a:path w="131444" h="3760470">
                  <a:moveTo>
                    <a:pt x="0" y="0"/>
                  </a:moveTo>
                  <a:lnTo>
                    <a:pt x="0" y="3760470"/>
                  </a:lnTo>
                  <a:lnTo>
                    <a:pt x="131064" y="3760470"/>
                  </a:lnTo>
                </a:path>
              </a:pathLst>
            </a:custGeom>
            <a:ln w="25146">
              <a:solidFill>
                <a:srgbClr val="9B2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94812" y="5332094"/>
              <a:ext cx="1046480" cy="654050"/>
            </a:xfrm>
            <a:custGeom>
              <a:avLst/>
              <a:gdLst/>
              <a:ahLst/>
              <a:cxnLst/>
              <a:rect l="l" t="t" r="r" b="b"/>
              <a:pathLst>
                <a:path w="1046479" h="654050">
                  <a:moveTo>
                    <a:pt x="980821" y="0"/>
                  </a:moveTo>
                  <a:lnTo>
                    <a:pt x="65405" y="0"/>
                  </a:lnTo>
                  <a:lnTo>
                    <a:pt x="39915" y="5129"/>
                  </a:lnTo>
                  <a:lnTo>
                    <a:pt x="19129" y="19129"/>
                  </a:lnTo>
                  <a:lnTo>
                    <a:pt x="5129" y="39915"/>
                  </a:lnTo>
                  <a:lnTo>
                    <a:pt x="0" y="65404"/>
                  </a:lnTo>
                  <a:lnTo>
                    <a:pt x="0" y="588416"/>
                  </a:lnTo>
                  <a:lnTo>
                    <a:pt x="5129" y="613864"/>
                  </a:lnTo>
                  <a:lnTo>
                    <a:pt x="19129" y="634645"/>
                  </a:lnTo>
                  <a:lnTo>
                    <a:pt x="39915" y="648657"/>
                  </a:lnTo>
                  <a:lnTo>
                    <a:pt x="65405" y="653795"/>
                  </a:lnTo>
                  <a:lnTo>
                    <a:pt x="980821" y="653795"/>
                  </a:lnTo>
                  <a:lnTo>
                    <a:pt x="1006310" y="648657"/>
                  </a:lnTo>
                  <a:lnTo>
                    <a:pt x="1027096" y="634645"/>
                  </a:lnTo>
                  <a:lnTo>
                    <a:pt x="1041096" y="613864"/>
                  </a:lnTo>
                  <a:lnTo>
                    <a:pt x="1046226" y="588416"/>
                  </a:lnTo>
                  <a:lnTo>
                    <a:pt x="1046226" y="65404"/>
                  </a:lnTo>
                  <a:lnTo>
                    <a:pt x="1041096" y="39915"/>
                  </a:lnTo>
                  <a:lnTo>
                    <a:pt x="1027096" y="19129"/>
                  </a:lnTo>
                  <a:lnTo>
                    <a:pt x="1006310" y="5129"/>
                  </a:lnTo>
                  <a:lnTo>
                    <a:pt x="980821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94812" y="5332094"/>
              <a:ext cx="1046480" cy="654050"/>
            </a:xfrm>
            <a:custGeom>
              <a:avLst/>
              <a:gdLst/>
              <a:ahLst/>
              <a:cxnLst/>
              <a:rect l="l" t="t" r="r" b="b"/>
              <a:pathLst>
                <a:path w="1046479" h="654050">
                  <a:moveTo>
                    <a:pt x="0" y="65404"/>
                  </a:moveTo>
                  <a:lnTo>
                    <a:pt x="5129" y="39915"/>
                  </a:lnTo>
                  <a:lnTo>
                    <a:pt x="19129" y="19129"/>
                  </a:lnTo>
                  <a:lnTo>
                    <a:pt x="39915" y="5129"/>
                  </a:lnTo>
                  <a:lnTo>
                    <a:pt x="65405" y="0"/>
                  </a:lnTo>
                  <a:lnTo>
                    <a:pt x="980821" y="0"/>
                  </a:lnTo>
                  <a:lnTo>
                    <a:pt x="1006310" y="5129"/>
                  </a:lnTo>
                  <a:lnTo>
                    <a:pt x="1027096" y="19129"/>
                  </a:lnTo>
                  <a:lnTo>
                    <a:pt x="1041096" y="39915"/>
                  </a:lnTo>
                  <a:lnTo>
                    <a:pt x="1046226" y="65404"/>
                  </a:lnTo>
                  <a:lnTo>
                    <a:pt x="1046226" y="588416"/>
                  </a:lnTo>
                  <a:lnTo>
                    <a:pt x="1041096" y="613864"/>
                  </a:lnTo>
                  <a:lnTo>
                    <a:pt x="1027096" y="634645"/>
                  </a:lnTo>
                  <a:lnTo>
                    <a:pt x="1006310" y="648657"/>
                  </a:lnTo>
                  <a:lnTo>
                    <a:pt x="980821" y="653795"/>
                  </a:lnTo>
                  <a:lnTo>
                    <a:pt x="65405" y="653795"/>
                  </a:lnTo>
                  <a:lnTo>
                    <a:pt x="39915" y="648657"/>
                  </a:lnTo>
                  <a:lnTo>
                    <a:pt x="19129" y="634645"/>
                  </a:lnTo>
                  <a:lnTo>
                    <a:pt x="5129" y="613864"/>
                  </a:lnTo>
                  <a:lnTo>
                    <a:pt x="0" y="588416"/>
                  </a:lnTo>
                  <a:lnTo>
                    <a:pt x="0" y="65404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839211" y="5333238"/>
            <a:ext cx="756920" cy="6229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1910" marR="5080" indent="-29845" algn="just">
              <a:lnSpc>
                <a:spcPts val="1510"/>
              </a:lnSpc>
              <a:spcBef>
                <a:spcPts val="290"/>
              </a:spcBef>
            </a:pPr>
            <a:r>
              <a:rPr sz="1400" spc="-114" dirty="0">
                <a:latin typeface="Verdana"/>
                <a:cs typeface="Verdana"/>
              </a:rPr>
              <a:t>D</a:t>
            </a:r>
            <a:r>
              <a:rPr sz="1400" spc="-40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ff</a:t>
            </a:r>
            <a:r>
              <a:rPr sz="1400" spc="-20" dirty="0">
                <a:latin typeface="Verdana"/>
                <a:cs typeface="Verdana"/>
              </a:rPr>
              <a:t>e</a:t>
            </a:r>
            <a:r>
              <a:rPr sz="1400" spc="-45" dirty="0">
                <a:latin typeface="Verdana"/>
                <a:cs typeface="Verdana"/>
              </a:rPr>
              <a:t>re</a:t>
            </a:r>
            <a:r>
              <a:rPr sz="1400" spc="-60" dirty="0">
                <a:latin typeface="Verdana"/>
                <a:cs typeface="Verdana"/>
              </a:rPr>
              <a:t>n</a:t>
            </a:r>
            <a:r>
              <a:rPr sz="1400" spc="-75" dirty="0">
                <a:latin typeface="Verdana"/>
                <a:cs typeface="Verdana"/>
              </a:rPr>
              <a:t>t  </a:t>
            </a:r>
            <a:r>
              <a:rPr sz="1400" spc="10" dirty="0">
                <a:latin typeface="Verdana"/>
                <a:cs typeface="Verdana"/>
              </a:rPr>
              <a:t>domain </a:t>
            </a:r>
            <a:r>
              <a:rPr sz="1400" spc="-484" dirty="0">
                <a:latin typeface="Verdana"/>
                <a:cs typeface="Verdana"/>
              </a:rPr>
              <a:t> </a:t>
            </a:r>
            <a:r>
              <a:rPr sz="1400" spc="25" dirty="0">
                <a:latin typeface="Verdana"/>
                <a:cs typeface="Verdana"/>
              </a:rPr>
              <a:t>name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801740" y="1231264"/>
            <a:ext cx="1334135" cy="680085"/>
            <a:chOff x="5801740" y="1231264"/>
            <a:chExt cx="1334135" cy="680085"/>
          </a:xfrm>
        </p:grpSpPr>
        <p:sp>
          <p:nvSpPr>
            <p:cNvPr id="33" name="object 33"/>
            <p:cNvSpPr/>
            <p:nvPr/>
          </p:nvSpPr>
          <p:spPr>
            <a:xfrm>
              <a:off x="5814440" y="1243964"/>
              <a:ext cx="1308735" cy="654685"/>
            </a:xfrm>
            <a:custGeom>
              <a:avLst/>
              <a:gdLst/>
              <a:ahLst/>
              <a:cxnLst/>
              <a:rect l="l" t="t" r="r" b="b"/>
              <a:pathLst>
                <a:path w="1308734" h="654685">
                  <a:moveTo>
                    <a:pt x="1242949" y="0"/>
                  </a:moveTo>
                  <a:lnTo>
                    <a:pt x="65405" y="0"/>
                  </a:lnTo>
                  <a:lnTo>
                    <a:pt x="39969" y="5147"/>
                  </a:lnTo>
                  <a:lnTo>
                    <a:pt x="19177" y="19176"/>
                  </a:lnTo>
                  <a:lnTo>
                    <a:pt x="5147" y="39969"/>
                  </a:lnTo>
                  <a:lnTo>
                    <a:pt x="0" y="65404"/>
                  </a:lnTo>
                  <a:lnTo>
                    <a:pt x="0" y="589152"/>
                  </a:lnTo>
                  <a:lnTo>
                    <a:pt x="5147" y="614588"/>
                  </a:lnTo>
                  <a:lnTo>
                    <a:pt x="19177" y="635380"/>
                  </a:lnTo>
                  <a:lnTo>
                    <a:pt x="39969" y="649410"/>
                  </a:lnTo>
                  <a:lnTo>
                    <a:pt x="65405" y="654557"/>
                  </a:lnTo>
                  <a:lnTo>
                    <a:pt x="1242949" y="654557"/>
                  </a:lnTo>
                  <a:lnTo>
                    <a:pt x="1268384" y="649410"/>
                  </a:lnTo>
                  <a:lnTo>
                    <a:pt x="1289177" y="635380"/>
                  </a:lnTo>
                  <a:lnTo>
                    <a:pt x="1303206" y="614588"/>
                  </a:lnTo>
                  <a:lnTo>
                    <a:pt x="1308354" y="589152"/>
                  </a:lnTo>
                  <a:lnTo>
                    <a:pt x="1308354" y="65404"/>
                  </a:lnTo>
                  <a:lnTo>
                    <a:pt x="1303206" y="39969"/>
                  </a:lnTo>
                  <a:lnTo>
                    <a:pt x="1289177" y="19176"/>
                  </a:lnTo>
                  <a:lnTo>
                    <a:pt x="1268384" y="5147"/>
                  </a:lnTo>
                  <a:lnTo>
                    <a:pt x="12429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14440" y="1243964"/>
              <a:ext cx="1308735" cy="654685"/>
            </a:xfrm>
            <a:custGeom>
              <a:avLst/>
              <a:gdLst/>
              <a:ahLst/>
              <a:cxnLst/>
              <a:rect l="l" t="t" r="r" b="b"/>
              <a:pathLst>
                <a:path w="1308734" h="654685">
                  <a:moveTo>
                    <a:pt x="0" y="65404"/>
                  </a:moveTo>
                  <a:lnTo>
                    <a:pt x="5147" y="39969"/>
                  </a:lnTo>
                  <a:lnTo>
                    <a:pt x="19177" y="19176"/>
                  </a:lnTo>
                  <a:lnTo>
                    <a:pt x="39969" y="5147"/>
                  </a:lnTo>
                  <a:lnTo>
                    <a:pt x="65405" y="0"/>
                  </a:lnTo>
                  <a:lnTo>
                    <a:pt x="1242949" y="0"/>
                  </a:lnTo>
                  <a:lnTo>
                    <a:pt x="1268384" y="5147"/>
                  </a:lnTo>
                  <a:lnTo>
                    <a:pt x="1289177" y="19176"/>
                  </a:lnTo>
                  <a:lnTo>
                    <a:pt x="1303206" y="39969"/>
                  </a:lnTo>
                  <a:lnTo>
                    <a:pt x="1308354" y="65404"/>
                  </a:lnTo>
                  <a:lnTo>
                    <a:pt x="1308354" y="589152"/>
                  </a:lnTo>
                  <a:lnTo>
                    <a:pt x="1303206" y="614588"/>
                  </a:lnTo>
                  <a:lnTo>
                    <a:pt x="1289177" y="635380"/>
                  </a:lnTo>
                  <a:lnTo>
                    <a:pt x="1268384" y="649410"/>
                  </a:lnTo>
                  <a:lnTo>
                    <a:pt x="1242949" y="654557"/>
                  </a:lnTo>
                  <a:lnTo>
                    <a:pt x="65405" y="654557"/>
                  </a:lnTo>
                  <a:lnTo>
                    <a:pt x="39969" y="649410"/>
                  </a:lnTo>
                  <a:lnTo>
                    <a:pt x="19177" y="635380"/>
                  </a:lnTo>
                  <a:lnTo>
                    <a:pt x="5147" y="614588"/>
                  </a:lnTo>
                  <a:lnTo>
                    <a:pt x="0" y="589152"/>
                  </a:lnTo>
                  <a:lnTo>
                    <a:pt x="0" y="65404"/>
                  </a:lnTo>
                  <a:close/>
                </a:path>
              </a:pathLst>
            </a:custGeom>
            <a:ln w="25146">
              <a:solidFill>
                <a:srgbClr val="B329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007861" y="1341119"/>
            <a:ext cx="922019" cy="4298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0"/>
              </a:spcBef>
            </a:pPr>
            <a:r>
              <a:rPr sz="1400" spc="25" dirty="0">
                <a:latin typeface="Verdana"/>
                <a:cs typeface="Verdana"/>
              </a:rPr>
              <a:t>Language  </a:t>
            </a:r>
            <a:r>
              <a:rPr sz="1400" spc="50" dirty="0">
                <a:latin typeface="Verdana"/>
                <a:cs typeface="Verdana"/>
              </a:rPr>
              <a:t>Meta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Tags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055236" y="1232027"/>
            <a:ext cx="1609725" cy="679450"/>
            <a:chOff x="4055236" y="1232027"/>
            <a:chExt cx="1609725" cy="679450"/>
          </a:xfrm>
        </p:grpSpPr>
        <p:sp>
          <p:nvSpPr>
            <p:cNvPr id="37" name="object 37"/>
            <p:cNvSpPr/>
            <p:nvPr/>
          </p:nvSpPr>
          <p:spPr>
            <a:xfrm>
              <a:off x="4067936" y="1244727"/>
              <a:ext cx="1584325" cy="654050"/>
            </a:xfrm>
            <a:custGeom>
              <a:avLst/>
              <a:gdLst/>
              <a:ahLst/>
              <a:cxnLst/>
              <a:rect l="l" t="t" r="r" b="b"/>
              <a:pathLst>
                <a:path w="1584325" h="654050">
                  <a:moveTo>
                    <a:pt x="1518793" y="0"/>
                  </a:moveTo>
                  <a:lnTo>
                    <a:pt x="65405" y="0"/>
                  </a:lnTo>
                  <a:lnTo>
                    <a:pt x="39915" y="5129"/>
                  </a:lnTo>
                  <a:lnTo>
                    <a:pt x="19129" y="19129"/>
                  </a:lnTo>
                  <a:lnTo>
                    <a:pt x="5129" y="39915"/>
                  </a:lnTo>
                  <a:lnTo>
                    <a:pt x="0" y="65404"/>
                  </a:lnTo>
                  <a:lnTo>
                    <a:pt x="0" y="588390"/>
                  </a:lnTo>
                  <a:lnTo>
                    <a:pt x="5129" y="613880"/>
                  </a:lnTo>
                  <a:lnTo>
                    <a:pt x="19129" y="634666"/>
                  </a:lnTo>
                  <a:lnTo>
                    <a:pt x="39915" y="648666"/>
                  </a:lnTo>
                  <a:lnTo>
                    <a:pt x="65405" y="653795"/>
                  </a:lnTo>
                  <a:lnTo>
                    <a:pt x="1518793" y="653795"/>
                  </a:lnTo>
                  <a:lnTo>
                    <a:pt x="1544282" y="648666"/>
                  </a:lnTo>
                  <a:lnTo>
                    <a:pt x="1565068" y="634666"/>
                  </a:lnTo>
                  <a:lnTo>
                    <a:pt x="1579068" y="613880"/>
                  </a:lnTo>
                  <a:lnTo>
                    <a:pt x="1584198" y="588390"/>
                  </a:lnTo>
                  <a:lnTo>
                    <a:pt x="1584198" y="65404"/>
                  </a:lnTo>
                  <a:lnTo>
                    <a:pt x="1579068" y="39915"/>
                  </a:lnTo>
                  <a:lnTo>
                    <a:pt x="1565068" y="19129"/>
                  </a:lnTo>
                  <a:lnTo>
                    <a:pt x="1544282" y="5129"/>
                  </a:lnTo>
                  <a:lnTo>
                    <a:pt x="15187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67936" y="1244727"/>
              <a:ext cx="1584325" cy="654050"/>
            </a:xfrm>
            <a:custGeom>
              <a:avLst/>
              <a:gdLst/>
              <a:ahLst/>
              <a:cxnLst/>
              <a:rect l="l" t="t" r="r" b="b"/>
              <a:pathLst>
                <a:path w="1584325" h="654050">
                  <a:moveTo>
                    <a:pt x="0" y="65404"/>
                  </a:moveTo>
                  <a:lnTo>
                    <a:pt x="5129" y="39915"/>
                  </a:lnTo>
                  <a:lnTo>
                    <a:pt x="19129" y="19129"/>
                  </a:lnTo>
                  <a:lnTo>
                    <a:pt x="39915" y="5129"/>
                  </a:lnTo>
                  <a:lnTo>
                    <a:pt x="65405" y="0"/>
                  </a:lnTo>
                  <a:lnTo>
                    <a:pt x="1518793" y="0"/>
                  </a:lnTo>
                  <a:lnTo>
                    <a:pt x="1544282" y="5129"/>
                  </a:lnTo>
                  <a:lnTo>
                    <a:pt x="1565068" y="19129"/>
                  </a:lnTo>
                  <a:lnTo>
                    <a:pt x="1579068" y="39915"/>
                  </a:lnTo>
                  <a:lnTo>
                    <a:pt x="1584198" y="65404"/>
                  </a:lnTo>
                  <a:lnTo>
                    <a:pt x="1584198" y="588390"/>
                  </a:lnTo>
                  <a:lnTo>
                    <a:pt x="1579068" y="613880"/>
                  </a:lnTo>
                  <a:lnTo>
                    <a:pt x="1565068" y="634666"/>
                  </a:lnTo>
                  <a:lnTo>
                    <a:pt x="1544282" y="648666"/>
                  </a:lnTo>
                  <a:lnTo>
                    <a:pt x="1518793" y="653795"/>
                  </a:lnTo>
                  <a:lnTo>
                    <a:pt x="65405" y="653795"/>
                  </a:lnTo>
                  <a:lnTo>
                    <a:pt x="39915" y="648666"/>
                  </a:lnTo>
                  <a:lnTo>
                    <a:pt x="19129" y="634666"/>
                  </a:lnTo>
                  <a:lnTo>
                    <a:pt x="5129" y="613880"/>
                  </a:lnTo>
                  <a:lnTo>
                    <a:pt x="0" y="588390"/>
                  </a:lnTo>
                  <a:lnTo>
                    <a:pt x="0" y="65404"/>
                  </a:lnTo>
                  <a:close/>
                </a:path>
              </a:pathLst>
            </a:custGeom>
            <a:ln w="25146">
              <a:solidFill>
                <a:srgbClr val="B329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123182" y="1245615"/>
            <a:ext cx="147383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-1905" algn="ctr">
              <a:lnSpc>
                <a:spcPct val="89800"/>
              </a:lnSpc>
              <a:spcBef>
                <a:spcPts val="270"/>
              </a:spcBef>
            </a:pPr>
            <a:r>
              <a:rPr sz="1400" spc="-25" dirty="0">
                <a:latin typeface="Verdana"/>
                <a:cs typeface="Verdana"/>
              </a:rPr>
              <a:t>Relevant 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80" dirty="0">
                <a:latin typeface="Verdana"/>
                <a:cs typeface="Verdana"/>
              </a:rPr>
              <a:t>Infor</a:t>
            </a:r>
            <a:r>
              <a:rPr sz="1400" spc="-150" dirty="0">
                <a:latin typeface="Verdana"/>
                <a:cs typeface="Verdana"/>
              </a:rPr>
              <a:t>m</a:t>
            </a:r>
            <a:r>
              <a:rPr sz="1400" spc="-35" dirty="0">
                <a:latin typeface="Verdana"/>
                <a:cs typeface="Verdana"/>
              </a:rPr>
              <a:t>at</a:t>
            </a:r>
            <a:r>
              <a:rPr sz="1400" spc="-10" dirty="0"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on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for  </a:t>
            </a:r>
            <a:r>
              <a:rPr sz="1400" spc="-40" dirty="0">
                <a:latin typeface="Verdana"/>
                <a:cs typeface="Verdana"/>
              </a:rPr>
              <a:t>Targ</a:t>
            </a:r>
            <a:r>
              <a:rPr sz="1400" spc="-45" dirty="0">
                <a:latin typeface="Verdana"/>
                <a:cs typeface="Verdana"/>
              </a:rPr>
              <a:t>e</a:t>
            </a:r>
            <a:r>
              <a:rPr sz="1400" spc="-80" dirty="0">
                <a:latin typeface="Verdana"/>
                <a:cs typeface="Verdana"/>
              </a:rPr>
              <a:t>t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Audi</a:t>
            </a:r>
            <a:r>
              <a:rPr sz="1400" spc="70" dirty="0">
                <a:latin typeface="Verdana"/>
                <a:cs typeface="Verdana"/>
              </a:rPr>
              <a:t>ence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213733" y="1885823"/>
            <a:ext cx="1254125" cy="843280"/>
            <a:chOff x="4213733" y="1885823"/>
            <a:chExt cx="1254125" cy="843280"/>
          </a:xfrm>
        </p:grpSpPr>
        <p:sp>
          <p:nvSpPr>
            <p:cNvPr id="41" name="object 41"/>
            <p:cNvSpPr/>
            <p:nvPr/>
          </p:nvSpPr>
          <p:spPr>
            <a:xfrm>
              <a:off x="4226433" y="1898523"/>
              <a:ext cx="182245" cy="490855"/>
            </a:xfrm>
            <a:custGeom>
              <a:avLst/>
              <a:gdLst/>
              <a:ahLst/>
              <a:cxnLst/>
              <a:rect l="l" t="t" r="r" b="b"/>
              <a:pathLst>
                <a:path w="182245" h="490855">
                  <a:moveTo>
                    <a:pt x="0" y="0"/>
                  </a:moveTo>
                  <a:lnTo>
                    <a:pt x="0" y="490728"/>
                  </a:lnTo>
                  <a:lnTo>
                    <a:pt x="182118" y="490728"/>
                  </a:lnTo>
                </a:path>
              </a:pathLst>
            </a:custGeom>
            <a:ln w="25146">
              <a:solidFill>
                <a:srgbClr val="9B2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08551" y="2062353"/>
              <a:ext cx="1046480" cy="654050"/>
            </a:xfrm>
            <a:custGeom>
              <a:avLst/>
              <a:gdLst/>
              <a:ahLst/>
              <a:cxnLst/>
              <a:rect l="l" t="t" r="r" b="b"/>
              <a:pathLst>
                <a:path w="1046479" h="654050">
                  <a:moveTo>
                    <a:pt x="980821" y="0"/>
                  </a:moveTo>
                  <a:lnTo>
                    <a:pt x="65405" y="0"/>
                  </a:lnTo>
                  <a:lnTo>
                    <a:pt x="39915" y="5129"/>
                  </a:lnTo>
                  <a:lnTo>
                    <a:pt x="19129" y="19129"/>
                  </a:lnTo>
                  <a:lnTo>
                    <a:pt x="5129" y="39915"/>
                  </a:lnTo>
                  <a:lnTo>
                    <a:pt x="0" y="65404"/>
                  </a:lnTo>
                  <a:lnTo>
                    <a:pt x="0" y="588390"/>
                  </a:lnTo>
                  <a:lnTo>
                    <a:pt x="5129" y="613880"/>
                  </a:lnTo>
                  <a:lnTo>
                    <a:pt x="19129" y="634666"/>
                  </a:lnTo>
                  <a:lnTo>
                    <a:pt x="39915" y="648666"/>
                  </a:lnTo>
                  <a:lnTo>
                    <a:pt x="65405" y="653795"/>
                  </a:lnTo>
                  <a:lnTo>
                    <a:pt x="980821" y="653795"/>
                  </a:lnTo>
                  <a:lnTo>
                    <a:pt x="1006310" y="648666"/>
                  </a:lnTo>
                  <a:lnTo>
                    <a:pt x="1027096" y="634666"/>
                  </a:lnTo>
                  <a:lnTo>
                    <a:pt x="1041096" y="613880"/>
                  </a:lnTo>
                  <a:lnTo>
                    <a:pt x="1046226" y="588390"/>
                  </a:lnTo>
                  <a:lnTo>
                    <a:pt x="1046226" y="65404"/>
                  </a:lnTo>
                  <a:lnTo>
                    <a:pt x="1041096" y="39915"/>
                  </a:lnTo>
                  <a:lnTo>
                    <a:pt x="1027096" y="19129"/>
                  </a:lnTo>
                  <a:lnTo>
                    <a:pt x="1006310" y="5129"/>
                  </a:lnTo>
                  <a:lnTo>
                    <a:pt x="980821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08551" y="2062353"/>
              <a:ext cx="1046480" cy="654050"/>
            </a:xfrm>
            <a:custGeom>
              <a:avLst/>
              <a:gdLst/>
              <a:ahLst/>
              <a:cxnLst/>
              <a:rect l="l" t="t" r="r" b="b"/>
              <a:pathLst>
                <a:path w="1046479" h="654050">
                  <a:moveTo>
                    <a:pt x="0" y="65404"/>
                  </a:moveTo>
                  <a:lnTo>
                    <a:pt x="5129" y="39915"/>
                  </a:lnTo>
                  <a:lnTo>
                    <a:pt x="19129" y="19129"/>
                  </a:lnTo>
                  <a:lnTo>
                    <a:pt x="39915" y="5129"/>
                  </a:lnTo>
                  <a:lnTo>
                    <a:pt x="65405" y="0"/>
                  </a:lnTo>
                  <a:lnTo>
                    <a:pt x="980821" y="0"/>
                  </a:lnTo>
                  <a:lnTo>
                    <a:pt x="1006310" y="5129"/>
                  </a:lnTo>
                  <a:lnTo>
                    <a:pt x="1027096" y="19129"/>
                  </a:lnTo>
                  <a:lnTo>
                    <a:pt x="1041096" y="39915"/>
                  </a:lnTo>
                  <a:lnTo>
                    <a:pt x="1046226" y="65404"/>
                  </a:lnTo>
                  <a:lnTo>
                    <a:pt x="1046226" y="588390"/>
                  </a:lnTo>
                  <a:lnTo>
                    <a:pt x="1041096" y="613880"/>
                  </a:lnTo>
                  <a:lnTo>
                    <a:pt x="1027096" y="634666"/>
                  </a:lnTo>
                  <a:lnTo>
                    <a:pt x="1006310" y="648666"/>
                  </a:lnTo>
                  <a:lnTo>
                    <a:pt x="980821" y="653795"/>
                  </a:lnTo>
                  <a:lnTo>
                    <a:pt x="65405" y="653795"/>
                  </a:lnTo>
                  <a:lnTo>
                    <a:pt x="39915" y="648666"/>
                  </a:lnTo>
                  <a:lnTo>
                    <a:pt x="19129" y="634666"/>
                  </a:lnTo>
                  <a:lnTo>
                    <a:pt x="5129" y="613880"/>
                  </a:lnTo>
                  <a:lnTo>
                    <a:pt x="0" y="588390"/>
                  </a:lnTo>
                  <a:lnTo>
                    <a:pt x="0" y="65404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494529" y="2159254"/>
            <a:ext cx="874394" cy="4298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188595">
              <a:lnSpc>
                <a:spcPts val="1510"/>
              </a:lnSpc>
              <a:spcBef>
                <a:spcPts val="290"/>
              </a:spcBef>
            </a:pPr>
            <a:r>
              <a:rPr sz="1400" spc="20" dirty="0">
                <a:latin typeface="Verdana"/>
                <a:cs typeface="Verdana"/>
              </a:rPr>
              <a:t>Local 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langua</a:t>
            </a:r>
            <a:r>
              <a:rPr sz="1400" spc="25" dirty="0">
                <a:latin typeface="Verdana"/>
                <a:cs typeface="Verdana"/>
              </a:rPr>
              <a:t>g</a:t>
            </a:r>
            <a:r>
              <a:rPr sz="1400" spc="70" dirty="0"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213733" y="1885823"/>
            <a:ext cx="1281430" cy="1592580"/>
            <a:chOff x="4213733" y="1885823"/>
            <a:chExt cx="1281430" cy="1592580"/>
          </a:xfrm>
        </p:grpSpPr>
        <p:sp>
          <p:nvSpPr>
            <p:cNvPr id="46" name="object 46"/>
            <p:cNvSpPr/>
            <p:nvPr/>
          </p:nvSpPr>
          <p:spPr>
            <a:xfrm>
              <a:off x="4226433" y="1898523"/>
              <a:ext cx="209550" cy="1240155"/>
            </a:xfrm>
            <a:custGeom>
              <a:avLst/>
              <a:gdLst/>
              <a:ahLst/>
              <a:cxnLst/>
              <a:rect l="l" t="t" r="r" b="b"/>
              <a:pathLst>
                <a:path w="209550" h="1240155">
                  <a:moveTo>
                    <a:pt x="0" y="0"/>
                  </a:moveTo>
                  <a:lnTo>
                    <a:pt x="0" y="1239774"/>
                  </a:lnTo>
                  <a:lnTo>
                    <a:pt x="209550" y="1239774"/>
                  </a:lnTo>
                </a:path>
              </a:pathLst>
            </a:custGeom>
            <a:ln w="25146">
              <a:solidFill>
                <a:srgbClr val="9B2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35983" y="2811399"/>
              <a:ext cx="1046480" cy="654050"/>
            </a:xfrm>
            <a:custGeom>
              <a:avLst/>
              <a:gdLst/>
              <a:ahLst/>
              <a:cxnLst/>
              <a:rect l="l" t="t" r="r" b="b"/>
              <a:pathLst>
                <a:path w="1046479" h="654050">
                  <a:moveTo>
                    <a:pt x="980821" y="0"/>
                  </a:moveTo>
                  <a:lnTo>
                    <a:pt x="65405" y="0"/>
                  </a:lnTo>
                  <a:lnTo>
                    <a:pt x="39915" y="5129"/>
                  </a:lnTo>
                  <a:lnTo>
                    <a:pt x="19129" y="19129"/>
                  </a:lnTo>
                  <a:lnTo>
                    <a:pt x="5129" y="39915"/>
                  </a:lnTo>
                  <a:lnTo>
                    <a:pt x="0" y="65404"/>
                  </a:lnTo>
                  <a:lnTo>
                    <a:pt x="0" y="588390"/>
                  </a:lnTo>
                  <a:lnTo>
                    <a:pt x="5129" y="613880"/>
                  </a:lnTo>
                  <a:lnTo>
                    <a:pt x="19129" y="634666"/>
                  </a:lnTo>
                  <a:lnTo>
                    <a:pt x="39915" y="648666"/>
                  </a:lnTo>
                  <a:lnTo>
                    <a:pt x="65405" y="653795"/>
                  </a:lnTo>
                  <a:lnTo>
                    <a:pt x="980821" y="653795"/>
                  </a:lnTo>
                  <a:lnTo>
                    <a:pt x="1006310" y="648666"/>
                  </a:lnTo>
                  <a:lnTo>
                    <a:pt x="1027096" y="634666"/>
                  </a:lnTo>
                  <a:lnTo>
                    <a:pt x="1041096" y="613880"/>
                  </a:lnTo>
                  <a:lnTo>
                    <a:pt x="1046226" y="588390"/>
                  </a:lnTo>
                  <a:lnTo>
                    <a:pt x="1046226" y="65404"/>
                  </a:lnTo>
                  <a:lnTo>
                    <a:pt x="1041096" y="39915"/>
                  </a:lnTo>
                  <a:lnTo>
                    <a:pt x="1027096" y="19129"/>
                  </a:lnTo>
                  <a:lnTo>
                    <a:pt x="1006310" y="5129"/>
                  </a:lnTo>
                  <a:lnTo>
                    <a:pt x="980821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35983" y="2811399"/>
              <a:ext cx="1046480" cy="654050"/>
            </a:xfrm>
            <a:custGeom>
              <a:avLst/>
              <a:gdLst/>
              <a:ahLst/>
              <a:cxnLst/>
              <a:rect l="l" t="t" r="r" b="b"/>
              <a:pathLst>
                <a:path w="1046479" h="654050">
                  <a:moveTo>
                    <a:pt x="0" y="65404"/>
                  </a:moveTo>
                  <a:lnTo>
                    <a:pt x="5129" y="39915"/>
                  </a:lnTo>
                  <a:lnTo>
                    <a:pt x="19129" y="19129"/>
                  </a:lnTo>
                  <a:lnTo>
                    <a:pt x="39915" y="5129"/>
                  </a:lnTo>
                  <a:lnTo>
                    <a:pt x="65405" y="0"/>
                  </a:lnTo>
                  <a:lnTo>
                    <a:pt x="980821" y="0"/>
                  </a:lnTo>
                  <a:lnTo>
                    <a:pt x="1006310" y="5129"/>
                  </a:lnTo>
                  <a:lnTo>
                    <a:pt x="1027096" y="19129"/>
                  </a:lnTo>
                  <a:lnTo>
                    <a:pt x="1041096" y="39915"/>
                  </a:lnTo>
                  <a:lnTo>
                    <a:pt x="1046226" y="65404"/>
                  </a:lnTo>
                  <a:lnTo>
                    <a:pt x="1046226" y="588390"/>
                  </a:lnTo>
                  <a:lnTo>
                    <a:pt x="1041096" y="613880"/>
                  </a:lnTo>
                  <a:lnTo>
                    <a:pt x="1027096" y="634666"/>
                  </a:lnTo>
                  <a:lnTo>
                    <a:pt x="1006310" y="648666"/>
                  </a:lnTo>
                  <a:lnTo>
                    <a:pt x="980821" y="653795"/>
                  </a:lnTo>
                  <a:lnTo>
                    <a:pt x="65405" y="653795"/>
                  </a:lnTo>
                  <a:lnTo>
                    <a:pt x="39915" y="648666"/>
                  </a:lnTo>
                  <a:lnTo>
                    <a:pt x="19129" y="634666"/>
                  </a:lnTo>
                  <a:lnTo>
                    <a:pt x="5129" y="613880"/>
                  </a:lnTo>
                  <a:lnTo>
                    <a:pt x="0" y="588390"/>
                  </a:lnTo>
                  <a:lnTo>
                    <a:pt x="0" y="65404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549902" y="3003550"/>
            <a:ext cx="8178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latin typeface="Verdana"/>
                <a:cs typeface="Verdana"/>
              </a:rPr>
              <a:t>Curr</a:t>
            </a:r>
            <a:r>
              <a:rPr sz="1400" spc="-40" dirty="0">
                <a:latin typeface="Verdana"/>
                <a:cs typeface="Verdana"/>
              </a:rPr>
              <a:t>e</a:t>
            </a:r>
            <a:r>
              <a:rPr sz="1400" spc="20" dirty="0">
                <a:latin typeface="Verdana"/>
                <a:cs typeface="Verdana"/>
              </a:rPr>
              <a:t>ncy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213733" y="1885823"/>
            <a:ext cx="1281430" cy="2396490"/>
            <a:chOff x="4213733" y="1885823"/>
            <a:chExt cx="1281430" cy="2396490"/>
          </a:xfrm>
        </p:grpSpPr>
        <p:sp>
          <p:nvSpPr>
            <p:cNvPr id="51" name="object 51"/>
            <p:cNvSpPr/>
            <p:nvPr/>
          </p:nvSpPr>
          <p:spPr>
            <a:xfrm>
              <a:off x="4226433" y="1898523"/>
              <a:ext cx="209550" cy="2044064"/>
            </a:xfrm>
            <a:custGeom>
              <a:avLst/>
              <a:gdLst/>
              <a:ahLst/>
              <a:cxnLst/>
              <a:rect l="l" t="t" r="r" b="b"/>
              <a:pathLst>
                <a:path w="209550" h="2044064">
                  <a:moveTo>
                    <a:pt x="0" y="0"/>
                  </a:moveTo>
                  <a:lnTo>
                    <a:pt x="0" y="2043683"/>
                  </a:lnTo>
                  <a:lnTo>
                    <a:pt x="209550" y="2043683"/>
                  </a:lnTo>
                </a:path>
              </a:pathLst>
            </a:custGeom>
            <a:ln w="25146">
              <a:solidFill>
                <a:srgbClr val="9B2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35983" y="3615308"/>
              <a:ext cx="1046480" cy="654050"/>
            </a:xfrm>
            <a:custGeom>
              <a:avLst/>
              <a:gdLst/>
              <a:ahLst/>
              <a:cxnLst/>
              <a:rect l="l" t="t" r="r" b="b"/>
              <a:pathLst>
                <a:path w="1046479" h="654050">
                  <a:moveTo>
                    <a:pt x="980821" y="0"/>
                  </a:moveTo>
                  <a:lnTo>
                    <a:pt x="65405" y="0"/>
                  </a:lnTo>
                  <a:lnTo>
                    <a:pt x="39915" y="5129"/>
                  </a:lnTo>
                  <a:lnTo>
                    <a:pt x="19129" y="19129"/>
                  </a:lnTo>
                  <a:lnTo>
                    <a:pt x="5129" y="39915"/>
                  </a:lnTo>
                  <a:lnTo>
                    <a:pt x="0" y="65405"/>
                  </a:lnTo>
                  <a:lnTo>
                    <a:pt x="0" y="588391"/>
                  </a:lnTo>
                  <a:lnTo>
                    <a:pt x="5129" y="613880"/>
                  </a:lnTo>
                  <a:lnTo>
                    <a:pt x="19129" y="634666"/>
                  </a:lnTo>
                  <a:lnTo>
                    <a:pt x="39915" y="648666"/>
                  </a:lnTo>
                  <a:lnTo>
                    <a:pt x="65405" y="653796"/>
                  </a:lnTo>
                  <a:lnTo>
                    <a:pt x="980821" y="653796"/>
                  </a:lnTo>
                  <a:lnTo>
                    <a:pt x="1006310" y="648666"/>
                  </a:lnTo>
                  <a:lnTo>
                    <a:pt x="1027096" y="634666"/>
                  </a:lnTo>
                  <a:lnTo>
                    <a:pt x="1041096" y="613880"/>
                  </a:lnTo>
                  <a:lnTo>
                    <a:pt x="1046226" y="588391"/>
                  </a:lnTo>
                  <a:lnTo>
                    <a:pt x="1046226" y="65405"/>
                  </a:lnTo>
                  <a:lnTo>
                    <a:pt x="1041096" y="39915"/>
                  </a:lnTo>
                  <a:lnTo>
                    <a:pt x="1027096" y="19129"/>
                  </a:lnTo>
                  <a:lnTo>
                    <a:pt x="1006310" y="5129"/>
                  </a:lnTo>
                  <a:lnTo>
                    <a:pt x="980821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435983" y="3615308"/>
              <a:ext cx="1046480" cy="654050"/>
            </a:xfrm>
            <a:custGeom>
              <a:avLst/>
              <a:gdLst/>
              <a:ahLst/>
              <a:cxnLst/>
              <a:rect l="l" t="t" r="r" b="b"/>
              <a:pathLst>
                <a:path w="1046479" h="654050">
                  <a:moveTo>
                    <a:pt x="0" y="65405"/>
                  </a:moveTo>
                  <a:lnTo>
                    <a:pt x="5129" y="39915"/>
                  </a:lnTo>
                  <a:lnTo>
                    <a:pt x="19129" y="19129"/>
                  </a:lnTo>
                  <a:lnTo>
                    <a:pt x="39915" y="5129"/>
                  </a:lnTo>
                  <a:lnTo>
                    <a:pt x="65405" y="0"/>
                  </a:lnTo>
                  <a:lnTo>
                    <a:pt x="980821" y="0"/>
                  </a:lnTo>
                  <a:lnTo>
                    <a:pt x="1006310" y="5129"/>
                  </a:lnTo>
                  <a:lnTo>
                    <a:pt x="1027096" y="19129"/>
                  </a:lnTo>
                  <a:lnTo>
                    <a:pt x="1041096" y="39915"/>
                  </a:lnTo>
                  <a:lnTo>
                    <a:pt x="1046226" y="65405"/>
                  </a:lnTo>
                  <a:lnTo>
                    <a:pt x="1046226" y="588391"/>
                  </a:lnTo>
                  <a:lnTo>
                    <a:pt x="1041096" y="613880"/>
                  </a:lnTo>
                  <a:lnTo>
                    <a:pt x="1027096" y="634666"/>
                  </a:lnTo>
                  <a:lnTo>
                    <a:pt x="1006310" y="648666"/>
                  </a:lnTo>
                  <a:lnTo>
                    <a:pt x="980821" y="653796"/>
                  </a:lnTo>
                  <a:lnTo>
                    <a:pt x="65405" y="653796"/>
                  </a:lnTo>
                  <a:lnTo>
                    <a:pt x="39915" y="648666"/>
                  </a:lnTo>
                  <a:lnTo>
                    <a:pt x="19129" y="634666"/>
                  </a:lnTo>
                  <a:lnTo>
                    <a:pt x="5129" y="613880"/>
                  </a:lnTo>
                  <a:lnTo>
                    <a:pt x="0" y="588391"/>
                  </a:lnTo>
                  <a:lnTo>
                    <a:pt x="0" y="65405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511547" y="3807714"/>
            <a:ext cx="8940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60" dirty="0">
                <a:latin typeface="Verdana"/>
                <a:cs typeface="Verdana"/>
              </a:rPr>
              <a:t>T</a:t>
            </a:r>
            <a:r>
              <a:rPr sz="1400" spc="-110" dirty="0">
                <a:latin typeface="Verdana"/>
                <a:cs typeface="Verdana"/>
              </a:rPr>
              <a:t>i</a:t>
            </a:r>
            <a:r>
              <a:rPr sz="1400" spc="10" dirty="0">
                <a:latin typeface="Verdana"/>
                <a:cs typeface="Verdana"/>
              </a:rPr>
              <a:t>me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Zone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213859" y="1885950"/>
            <a:ext cx="1400810" cy="3295015"/>
            <a:chOff x="4213859" y="1885950"/>
            <a:chExt cx="1400810" cy="3295015"/>
          </a:xfrm>
        </p:grpSpPr>
        <p:sp>
          <p:nvSpPr>
            <p:cNvPr id="56" name="object 56"/>
            <p:cNvSpPr/>
            <p:nvPr/>
          </p:nvSpPr>
          <p:spPr>
            <a:xfrm>
              <a:off x="4226432" y="1898523"/>
              <a:ext cx="226060" cy="2943225"/>
            </a:xfrm>
            <a:custGeom>
              <a:avLst/>
              <a:gdLst/>
              <a:ahLst/>
              <a:cxnLst/>
              <a:rect l="l" t="t" r="r" b="b"/>
              <a:pathLst>
                <a:path w="226060" h="2943225">
                  <a:moveTo>
                    <a:pt x="0" y="0"/>
                  </a:moveTo>
                  <a:lnTo>
                    <a:pt x="0" y="2942844"/>
                  </a:lnTo>
                  <a:lnTo>
                    <a:pt x="225552" y="2942844"/>
                  </a:lnTo>
                </a:path>
              </a:pathLst>
            </a:custGeom>
            <a:ln w="25146">
              <a:solidFill>
                <a:srgbClr val="9B22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451984" y="4514469"/>
              <a:ext cx="1149985" cy="654050"/>
            </a:xfrm>
            <a:custGeom>
              <a:avLst/>
              <a:gdLst/>
              <a:ahLst/>
              <a:cxnLst/>
              <a:rect l="l" t="t" r="r" b="b"/>
              <a:pathLst>
                <a:path w="1149985" h="654050">
                  <a:moveTo>
                    <a:pt x="1084453" y="0"/>
                  </a:moveTo>
                  <a:lnTo>
                    <a:pt x="65405" y="0"/>
                  </a:lnTo>
                  <a:lnTo>
                    <a:pt x="39915" y="5129"/>
                  </a:lnTo>
                  <a:lnTo>
                    <a:pt x="19129" y="19129"/>
                  </a:lnTo>
                  <a:lnTo>
                    <a:pt x="5129" y="39915"/>
                  </a:lnTo>
                  <a:lnTo>
                    <a:pt x="0" y="65404"/>
                  </a:lnTo>
                  <a:lnTo>
                    <a:pt x="0" y="588390"/>
                  </a:lnTo>
                  <a:lnTo>
                    <a:pt x="5129" y="613880"/>
                  </a:lnTo>
                  <a:lnTo>
                    <a:pt x="19129" y="634666"/>
                  </a:lnTo>
                  <a:lnTo>
                    <a:pt x="39915" y="648666"/>
                  </a:lnTo>
                  <a:lnTo>
                    <a:pt x="65405" y="653795"/>
                  </a:lnTo>
                  <a:lnTo>
                    <a:pt x="1084453" y="653795"/>
                  </a:lnTo>
                  <a:lnTo>
                    <a:pt x="1109942" y="648666"/>
                  </a:lnTo>
                  <a:lnTo>
                    <a:pt x="1130728" y="634666"/>
                  </a:lnTo>
                  <a:lnTo>
                    <a:pt x="1144728" y="613880"/>
                  </a:lnTo>
                  <a:lnTo>
                    <a:pt x="1149858" y="588390"/>
                  </a:lnTo>
                  <a:lnTo>
                    <a:pt x="1149858" y="65404"/>
                  </a:lnTo>
                  <a:lnTo>
                    <a:pt x="1144728" y="39915"/>
                  </a:lnTo>
                  <a:lnTo>
                    <a:pt x="1130728" y="19129"/>
                  </a:lnTo>
                  <a:lnTo>
                    <a:pt x="1109942" y="5129"/>
                  </a:lnTo>
                  <a:lnTo>
                    <a:pt x="1084453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51984" y="4514469"/>
              <a:ext cx="1149985" cy="654050"/>
            </a:xfrm>
            <a:custGeom>
              <a:avLst/>
              <a:gdLst/>
              <a:ahLst/>
              <a:cxnLst/>
              <a:rect l="l" t="t" r="r" b="b"/>
              <a:pathLst>
                <a:path w="1149985" h="654050">
                  <a:moveTo>
                    <a:pt x="0" y="65404"/>
                  </a:moveTo>
                  <a:lnTo>
                    <a:pt x="5129" y="39915"/>
                  </a:lnTo>
                  <a:lnTo>
                    <a:pt x="19129" y="19129"/>
                  </a:lnTo>
                  <a:lnTo>
                    <a:pt x="39915" y="5129"/>
                  </a:lnTo>
                  <a:lnTo>
                    <a:pt x="65405" y="0"/>
                  </a:lnTo>
                  <a:lnTo>
                    <a:pt x="1084453" y="0"/>
                  </a:lnTo>
                  <a:lnTo>
                    <a:pt x="1109942" y="5129"/>
                  </a:lnTo>
                  <a:lnTo>
                    <a:pt x="1130728" y="19129"/>
                  </a:lnTo>
                  <a:lnTo>
                    <a:pt x="1144728" y="39915"/>
                  </a:lnTo>
                  <a:lnTo>
                    <a:pt x="1149858" y="65404"/>
                  </a:lnTo>
                  <a:lnTo>
                    <a:pt x="1149858" y="588390"/>
                  </a:lnTo>
                  <a:lnTo>
                    <a:pt x="1144728" y="613880"/>
                  </a:lnTo>
                  <a:lnTo>
                    <a:pt x="1130728" y="634666"/>
                  </a:lnTo>
                  <a:lnTo>
                    <a:pt x="1109942" y="648666"/>
                  </a:lnTo>
                  <a:lnTo>
                    <a:pt x="1084453" y="653795"/>
                  </a:lnTo>
                  <a:lnTo>
                    <a:pt x="65405" y="653795"/>
                  </a:lnTo>
                  <a:lnTo>
                    <a:pt x="39915" y="648666"/>
                  </a:lnTo>
                  <a:lnTo>
                    <a:pt x="19129" y="634666"/>
                  </a:lnTo>
                  <a:lnTo>
                    <a:pt x="5129" y="613880"/>
                  </a:lnTo>
                  <a:lnTo>
                    <a:pt x="0" y="588390"/>
                  </a:lnTo>
                  <a:lnTo>
                    <a:pt x="0" y="65404"/>
                  </a:lnTo>
                  <a:close/>
                </a:path>
              </a:pathLst>
            </a:custGeom>
            <a:ln w="25146">
              <a:solidFill>
                <a:srgbClr val="C72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534408" y="4611623"/>
            <a:ext cx="986155" cy="42989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146050">
              <a:lnSpc>
                <a:spcPts val="1510"/>
              </a:lnSpc>
              <a:spcBef>
                <a:spcPts val="290"/>
              </a:spcBef>
            </a:pPr>
            <a:r>
              <a:rPr sz="1400" spc="-35" dirty="0">
                <a:latin typeface="Verdana"/>
                <a:cs typeface="Verdana"/>
              </a:rPr>
              <a:t>Cultural 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d</a:t>
            </a:r>
            <a:r>
              <a:rPr sz="1400" spc="-5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ff</a:t>
            </a:r>
            <a:r>
              <a:rPr sz="1400" spc="-20" dirty="0">
                <a:latin typeface="Verdana"/>
                <a:cs typeface="Verdana"/>
              </a:rPr>
              <a:t>e</a:t>
            </a:r>
            <a:r>
              <a:rPr sz="1400" spc="-45" dirty="0">
                <a:latin typeface="Verdana"/>
                <a:cs typeface="Verdana"/>
              </a:rPr>
              <a:t>re</a:t>
            </a:r>
            <a:r>
              <a:rPr sz="1400" spc="-60" dirty="0">
                <a:latin typeface="Verdana"/>
                <a:cs typeface="Verdana"/>
              </a:rPr>
              <a:t>n</a:t>
            </a:r>
            <a:r>
              <a:rPr sz="1400" spc="20" dirty="0">
                <a:latin typeface="Verdana"/>
                <a:cs typeface="Verdana"/>
              </a:rPr>
              <a:t>ces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4</a:t>
            </a:fld>
            <a:endParaRPr spc="-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Socia</a:t>
            </a:r>
            <a:r>
              <a:rPr spc="-25" dirty="0"/>
              <a:t>l</a:t>
            </a:r>
            <a:r>
              <a:rPr spc="-215" dirty="0"/>
              <a:t> </a:t>
            </a:r>
            <a:r>
              <a:rPr spc="125" dirty="0"/>
              <a:t>Media</a:t>
            </a:r>
            <a:r>
              <a:rPr spc="-240" dirty="0"/>
              <a:t> </a:t>
            </a:r>
            <a:r>
              <a:rPr dirty="0"/>
              <a:t>Opt</a:t>
            </a:r>
            <a:r>
              <a:rPr spc="5" dirty="0"/>
              <a:t>i</a:t>
            </a:r>
            <a:r>
              <a:rPr spc="-155" dirty="0"/>
              <a:t>mizat</a:t>
            </a:r>
            <a:r>
              <a:rPr spc="-70" dirty="0"/>
              <a:t>i</a:t>
            </a:r>
            <a:r>
              <a:rPr spc="35" dirty="0"/>
              <a:t>on</a:t>
            </a:r>
            <a:r>
              <a:rPr spc="-220" dirty="0"/>
              <a:t> </a:t>
            </a:r>
            <a:r>
              <a:rPr spc="120" dirty="0"/>
              <a:t>an</a:t>
            </a:r>
            <a:r>
              <a:rPr spc="125" dirty="0"/>
              <a:t>d</a:t>
            </a:r>
            <a:r>
              <a:rPr spc="-240" dirty="0"/>
              <a:t> </a:t>
            </a:r>
            <a:r>
              <a:rPr spc="-180" dirty="0"/>
              <a:t>i</a:t>
            </a:r>
            <a:r>
              <a:rPr spc="-240" dirty="0"/>
              <a:t>t</a:t>
            </a:r>
            <a:r>
              <a:rPr spc="-430" dirty="0"/>
              <a:t>s</a:t>
            </a:r>
            <a:r>
              <a:rPr spc="-245" dirty="0"/>
              <a:t> </a:t>
            </a:r>
            <a:r>
              <a:rPr spc="-50" dirty="0"/>
              <a:t>Role</a:t>
            </a:r>
            <a:r>
              <a:rPr spc="-240" dirty="0"/>
              <a:t> </a:t>
            </a:r>
            <a:r>
              <a:rPr spc="-100" dirty="0"/>
              <a:t>i</a:t>
            </a:r>
            <a:r>
              <a:rPr spc="-220" dirty="0"/>
              <a:t>n</a:t>
            </a:r>
            <a:r>
              <a:rPr spc="-245" dirty="0"/>
              <a:t> </a:t>
            </a:r>
            <a:r>
              <a:rPr spc="-220" dirty="0"/>
              <a:t>SEO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7284" y="2251710"/>
            <a:ext cx="1668780" cy="1035050"/>
            <a:chOff x="367284" y="2251710"/>
            <a:chExt cx="1668780" cy="1035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284" y="2251710"/>
              <a:ext cx="1668779" cy="10347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432" y="2273046"/>
              <a:ext cx="1586483" cy="9525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97408" y="2210561"/>
            <a:ext cx="1208405" cy="1040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065" marR="5080" algn="ctr">
              <a:lnSpc>
                <a:spcPts val="1939"/>
              </a:lnSpc>
              <a:spcBef>
                <a:spcPts val="345"/>
              </a:spcBef>
            </a:pPr>
            <a:r>
              <a:rPr sz="1800" spc="-35" dirty="0">
                <a:latin typeface="Verdana"/>
                <a:cs typeface="Verdana"/>
              </a:rPr>
              <a:t>Selec</a:t>
            </a:r>
            <a:r>
              <a:rPr sz="1800" spc="-20" dirty="0">
                <a:latin typeface="Verdana"/>
                <a:cs typeface="Verdana"/>
              </a:rPr>
              <a:t>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the  </a:t>
            </a:r>
            <a:r>
              <a:rPr sz="1800" spc="-85" dirty="0">
                <a:latin typeface="Verdana"/>
                <a:cs typeface="Verdana"/>
              </a:rPr>
              <a:t>right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s</a:t>
            </a:r>
            <a:r>
              <a:rPr sz="1800" spc="-95" dirty="0">
                <a:latin typeface="Verdana"/>
                <a:cs typeface="Verdana"/>
              </a:rPr>
              <a:t>o</a:t>
            </a:r>
            <a:r>
              <a:rPr sz="1800" spc="25" dirty="0">
                <a:latin typeface="Verdana"/>
                <a:cs typeface="Verdana"/>
              </a:rPr>
              <a:t>cial  </a:t>
            </a:r>
            <a:r>
              <a:rPr sz="1800" spc="30" dirty="0">
                <a:latin typeface="Verdana"/>
                <a:cs typeface="Verdana"/>
              </a:rPr>
              <a:t>media 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platform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12264" y="2251710"/>
            <a:ext cx="1670050" cy="1035050"/>
            <a:chOff x="2112264" y="2251710"/>
            <a:chExt cx="1670050" cy="10350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2264" y="2251710"/>
              <a:ext cx="1669541" cy="10347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3412" y="2273046"/>
              <a:ext cx="1587246" cy="9525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153411" y="2273045"/>
            <a:ext cx="1587500" cy="95250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36525" marR="129539" algn="ctr">
              <a:lnSpc>
                <a:spcPts val="1939"/>
              </a:lnSpc>
              <a:spcBef>
                <a:spcPts val="825"/>
              </a:spcBef>
            </a:pPr>
            <a:r>
              <a:rPr sz="1800" spc="-50" dirty="0">
                <a:latin typeface="Verdana"/>
                <a:cs typeface="Verdana"/>
              </a:rPr>
              <a:t>Incorpo</a:t>
            </a:r>
            <a:r>
              <a:rPr sz="1800" spc="-45" dirty="0">
                <a:latin typeface="Verdana"/>
                <a:cs typeface="Verdana"/>
              </a:rPr>
              <a:t>r</a:t>
            </a:r>
            <a:r>
              <a:rPr sz="1800" spc="35" dirty="0">
                <a:latin typeface="Verdana"/>
                <a:cs typeface="Verdana"/>
              </a:rPr>
              <a:t>ate  </a:t>
            </a:r>
            <a:r>
              <a:rPr sz="1800" spc="-85" dirty="0">
                <a:latin typeface="Verdana"/>
                <a:cs typeface="Verdana"/>
              </a:rPr>
              <a:t>visual 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content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58005" y="2251710"/>
            <a:ext cx="1668780" cy="1035050"/>
            <a:chOff x="3858005" y="2251710"/>
            <a:chExt cx="1668780" cy="103505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8005" y="2251710"/>
              <a:ext cx="1668779" cy="10347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9153" y="2273046"/>
              <a:ext cx="1586484" cy="9525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899153" y="2273045"/>
            <a:ext cx="1586865" cy="952500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408305" marR="53340" indent="-346710">
              <a:lnSpc>
                <a:spcPts val="1939"/>
              </a:lnSpc>
              <a:spcBef>
                <a:spcPts val="1800"/>
              </a:spcBef>
            </a:pPr>
            <a:r>
              <a:rPr sz="1800" spc="-10" dirty="0">
                <a:latin typeface="Verdana"/>
                <a:cs typeface="Verdana"/>
              </a:rPr>
              <a:t>Participa</a:t>
            </a:r>
            <a:r>
              <a:rPr sz="1800" spc="-5" dirty="0">
                <a:latin typeface="Verdana"/>
                <a:cs typeface="Verdana"/>
              </a:rPr>
              <a:t>t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in  </a:t>
            </a:r>
            <a:r>
              <a:rPr sz="1800" spc="-114" dirty="0">
                <a:latin typeface="Verdana"/>
                <a:cs typeface="Verdana"/>
              </a:rPr>
              <a:t>Forums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37276" y="2244851"/>
            <a:ext cx="1670050" cy="1034415"/>
            <a:chOff x="5637276" y="2244851"/>
            <a:chExt cx="1670050" cy="103441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7276" y="2244851"/>
              <a:ext cx="1669542" cy="103403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8424" y="2266187"/>
              <a:ext cx="1587246" cy="95173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678423" y="2266188"/>
            <a:ext cx="1587500" cy="95186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sz="1800" spc="-225" dirty="0">
                <a:latin typeface="Verdana"/>
                <a:cs typeface="Verdana"/>
              </a:rPr>
              <a:t>U</a:t>
            </a:r>
            <a:r>
              <a:rPr sz="1800" spc="-165" dirty="0">
                <a:latin typeface="Verdana"/>
                <a:cs typeface="Verdana"/>
              </a:rPr>
              <a:t>s</a:t>
            </a:r>
            <a:r>
              <a:rPr sz="1800" spc="95" dirty="0">
                <a:latin typeface="Verdana"/>
                <a:cs typeface="Verdana"/>
              </a:rPr>
              <a:t>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hashtags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48728" y="2251710"/>
            <a:ext cx="1670050" cy="1035050"/>
            <a:chOff x="7348728" y="2251710"/>
            <a:chExt cx="1670050" cy="103505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8728" y="2251710"/>
              <a:ext cx="1669542" cy="10347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89876" y="2273046"/>
              <a:ext cx="1587246" cy="9525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389876" y="2273045"/>
            <a:ext cx="1587500" cy="95250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80975" marR="173355" indent="-635" algn="ctr">
              <a:lnSpc>
                <a:spcPts val="1939"/>
              </a:lnSpc>
              <a:spcBef>
                <a:spcPts val="825"/>
              </a:spcBef>
            </a:pPr>
            <a:r>
              <a:rPr sz="1800" spc="-40" dirty="0">
                <a:latin typeface="Verdana"/>
                <a:cs typeface="Verdana"/>
              </a:rPr>
              <a:t>Encou</a:t>
            </a:r>
            <a:r>
              <a:rPr sz="1800" spc="-35" dirty="0">
                <a:latin typeface="Verdana"/>
                <a:cs typeface="Verdana"/>
              </a:rPr>
              <a:t>r</a:t>
            </a:r>
            <a:r>
              <a:rPr sz="1800" spc="85" dirty="0">
                <a:latin typeface="Verdana"/>
                <a:cs typeface="Verdana"/>
              </a:rPr>
              <a:t>age  </a:t>
            </a:r>
            <a:r>
              <a:rPr sz="1800" spc="-10" dirty="0">
                <a:latin typeface="Verdana"/>
                <a:cs typeface="Verdana"/>
              </a:rPr>
              <a:t>employees  to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share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7812" y="3996435"/>
            <a:ext cx="1121410" cy="5461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107950">
              <a:lnSpc>
                <a:spcPts val="1939"/>
              </a:lnSpc>
              <a:spcBef>
                <a:spcPts val="345"/>
              </a:spcBef>
            </a:pPr>
            <a:r>
              <a:rPr sz="1800" spc="-20" dirty="0">
                <a:latin typeface="Verdana"/>
                <a:cs typeface="Verdana"/>
              </a:rPr>
              <a:t>Analyze 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Audience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95656" y="3562350"/>
            <a:ext cx="2022475" cy="1426210"/>
            <a:chOff x="295656" y="3562350"/>
            <a:chExt cx="2022475" cy="142621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8808" y="3899154"/>
              <a:ext cx="224789" cy="22555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29006" y="3939540"/>
              <a:ext cx="104775" cy="105410"/>
            </a:xfrm>
            <a:custGeom>
              <a:avLst/>
              <a:gdLst/>
              <a:ahLst/>
              <a:cxnLst/>
              <a:rect l="l" t="t" r="r" b="b"/>
              <a:pathLst>
                <a:path w="104775" h="105410">
                  <a:moveTo>
                    <a:pt x="52197" y="0"/>
                  </a:moveTo>
                  <a:lnTo>
                    <a:pt x="31878" y="4125"/>
                  </a:lnTo>
                  <a:lnTo>
                    <a:pt x="15287" y="15382"/>
                  </a:lnTo>
                  <a:lnTo>
                    <a:pt x="4101" y="32093"/>
                  </a:lnTo>
                  <a:lnTo>
                    <a:pt x="0" y="52577"/>
                  </a:lnTo>
                  <a:lnTo>
                    <a:pt x="4101" y="73062"/>
                  </a:lnTo>
                  <a:lnTo>
                    <a:pt x="15287" y="89773"/>
                  </a:lnTo>
                  <a:lnTo>
                    <a:pt x="31878" y="101030"/>
                  </a:lnTo>
                  <a:lnTo>
                    <a:pt x="52197" y="105155"/>
                  </a:lnTo>
                  <a:lnTo>
                    <a:pt x="72515" y="101030"/>
                  </a:lnTo>
                  <a:lnTo>
                    <a:pt x="89106" y="89773"/>
                  </a:lnTo>
                  <a:lnTo>
                    <a:pt x="100292" y="73062"/>
                  </a:lnTo>
                  <a:lnTo>
                    <a:pt x="104394" y="52577"/>
                  </a:lnTo>
                  <a:lnTo>
                    <a:pt x="100292" y="32093"/>
                  </a:lnTo>
                  <a:lnTo>
                    <a:pt x="89106" y="15382"/>
                  </a:lnTo>
                  <a:lnTo>
                    <a:pt x="72515" y="4125"/>
                  </a:lnTo>
                  <a:lnTo>
                    <a:pt x="52197" y="0"/>
                  </a:lnTo>
                  <a:close/>
                </a:path>
              </a:pathLst>
            </a:custGeom>
            <a:solidFill>
              <a:srgbClr val="867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9006" y="3939540"/>
              <a:ext cx="104775" cy="105410"/>
            </a:xfrm>
            <a:custGeom>
              <a:avLst/>
              <a:gdLst/>
              <a:ahLst/>
              <a:cxnLst/>
              <a:rect l="l" t="t" r="r" b="b"/>
              <a:pathLst>
                <a:path w="104775" h="105410">
                  <a:moveTo>
                    <a:pt x="0" y="52577"/>
                  </a:moveTo>
                  <a:lnTo>
                    <a:pt x="4101" y="32093"/>
                  </a:lnTo>
                  <a:lnTo>
                    <a:pt x="15287" y="15382"/>
                  </a:lnTo>
                  <a:lnTo>
                    <a:pt x="31878" y="4125"/>
                  </a:lnTo>
                  <a:lnTo>
                    <a:pt x="52197" y="0"/>
                  </a:lnTo>
                  <a:lnTo>
                    <a:pt x="72515" y="4125"/>
                  </a:lnTo>
                  <a:lnTo>
                    <a:pt x="89106" y="15382"/>
                  </a:lnTo>
                  <a:lnTo>
                    <a:pt x="100292" y="32093"/>
                  </a:lnTo>
                  <a:lnTo>
                    <a:pt x="104394" y="52577"/>
                  </a:lnTo>
                  <a:lnTo>
                    <a:pt x="100292" y="73062"/>
                  </a:lnTo>
                  <a:lnTo>
                    <a:pt x="89106" y="89773"/>
                  </a:lnTo>
                  <a:lnTo>
                    <a:pt x="72515" y="101030"/>
                  </a:lnTo>
                  <a:lnTo>
                    <a:pt x="52197" y="105155"/>
                  </a:lnTo>
                  <a:lnTo>
                    <a:pt x="31878" y="101030"/>
                  </a:lnTo>
                  <a:lnTo>
                    <a:pt x="15287" y="89773"/>
                  </a:lnTo>
                  <a:lnTo>
                    <a:pt x="4101" y="73062"/>
                  </a:lnTo>
                  <a:lnTo>
                    <a:pt x="0" y="5257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1960" y="3752850"/>
              <a:ext cx="224790" cy="22478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02158" y="3793236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52197" y="0"/>
                  </a:moveTo>
                  <a:lnTo>
                    <a:pt x="31878" y="4101"/>
                  </a:lnTo>
                  <a:lnTo>
                    <a:pt x="15287" y="15287"/>
                  </a:lnTo>
                  <a:lnTo>
                    <a:pt x="4101" y="31878"/>
                  </a:lnTo>
                  <a:lnTo>
                    <a:pt x="0" y="52197"/>
                  </a:lnTo>
                  <a:lnTo>
                    <a:pt x="4101" y="72515"/>
                  </a:lnTo>
                  <a:lnTo>
                    <a:pt x="15287" y="89106"/>
                  </a:lnTo>
                  <a:lnTo>
                    <a:pt x="31878" y="100292"/>
                  </a:lnTo>
                  <a:lnTo>
                    <a:pt x="52197" y="104394"/>
                  </a:lnTo>
                  <a:lnTo>
                    <a:pt x="72515" y="100292"/>
                  </a:lnTo>
                  <a:lnTo>
                    <a:pt x="89106" y="89106"/>
                  </a:lnTo>
                  <a:lnTo>
                    <a:pt x="100292" y="72515"/>
                  </a:lnTo>
                  <a:lnTo>
                    <a:pt x="104394" y="52197"/>
                  </a:lnTo>
                  <a:lnTo>
                    <a:pt x="100292" y="31878"/>
                  </a:lnTo>
                  <a:lnTo>
                    <a:pt x="89106" y="15287"/>
                  </a:lnTo>
                  <a:lnTo>
                    <a:pt x="72515" y="4101"/>
                  </a:lnTo>
                  <a:lnTo>
                    <a:pt x="52197" y="0"/>
                  </a:lnTo>
                  <a:close/>
                </a:path>
              </a:pathLst>
            </a:custGeom>
            <a:solidFill>
              <a:srgbClr val="906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2158" y="3793236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52197"/>
                  </a:moveTo>
                  <a:lnTo>
                    <a:pt x="4101" y="31878"/>
                  </a:lnTo>
                  <a:lnTo>
                    <a:pt x="15287" y="15287"/>
                  </a:lnTo>
                  <a:lnTo>
                    <a:pt x="31878" y="4101"/>
                  </a:lnTo>
                  <a:lnTo>
                    <a:pt x="52197" y="0"/>
                  </a:lnTo>
                  <a:lnTo>
                    <a:pt x="72515" y="4101"/>
                  </a:lnTo>
                  <a:lnTo>
                    <a:pt x="89106" y="15287"/>
                  </a:lnTo>
                  <a:lnTo>
                    <a:pt x="100292" y="31878"/>
                  </a:lnTo>
                  <a:lnTo>
                    <a:pt x="104394" y="52197"/>
                  </a:lnTo>
                  <a:lnTo>
                    <a:pt x="100292" y="72515"/>
                  </a:lnTo>
                  <a:lnTo>
                    <a:pt x="89106" y="89106"/>
                  </a:lnTo>
                  <a:lnTo>
                    <a:pt x="72515" y="100292"/>
                  </a:lnTo>
                  <a:lnTo>
                    <a:pt x="52197" y="104394"/>
                  </a:lnTo>
                  <a:lnTo>
                    <a:pt x="31878" y="100292"/>
                  </a:lnTo>
                  <a:lnTo>
                    <a:pt x="15287" y="89106"/>
                  </a:lnTo>
                  <a:lnTo>
                    <a:pt x="4101" y="72515"/>
                  </a:lnTo>
                  <a:lnTo>
                    <a:pt x="0" y="5219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7981" y="3782568"/>
              <a:ext cx="284988" cy="28422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78180" y="3822954"/>
              <a:ext cx="165100" cy="163830"/>
            </a:xfrm>
            <a:custGeom>
              <a:avLst/>
              <a:gdLst/>
              <a:ahLst/>
              <a:cxnLst/>
              <a:rect l="l" t="t" r="r" b="b"/>
              <a:pathLst>
                <a:path w="165100" h="163829">
                  <a:moveTo>
                    <a:pt x="82296" y="0"/>
                  </a:moveTo>
                  <a:lnTo>
                    <a:pt x="50261" y="6441"/>
                  </a:lnTo>
                  <a:lnTo>
                    <a:pt x="24103" y="24003"/>
                  </a:lnTo>
                  <a:lnTo>
                    <a:pt x="6466" y="50041"/>
                  </a:lnTo>
                  <a:lnTo>
                    <a:pt x="0" y="81915"/>
                  </a:lnTo>
                  <a:lnTo>
                    <a:pt x="6466" y="113788"/>
                  </a:lnTo>
                  <a:lnTo>
                    <a:pt x="24103" y="139827"/>
                  </a:lnTo>
                  <a:lnTo>
                    <a:pt x="50261" y="157388"/>
                  </a:lnTo>
                  <a:lnTo>
                    <a:pt x="82296" y="163830"/>
                  </a:lnTo>
                  <a:lnTo>
                    <a:pt x="114330" y="157388"/>
                  </a:lnTo>
                  <a:lnTo>
                    <a:pt x="140488" y="139827"/>
                  </a:lnTo>
                  <a:lnTo>
                    <a:pt x="158125" y="113788"/>
                  </a:lnTo>
                  <a:lnTo>
                    <a:pt x="164592" y="81915"/>
                  </a:lnTo>
                  <a:lnTo>
                    <a:pt x="158125" y="50041"/>
                  </a:lnTo>
                  <a:lnTo>
                    <a:pt x="140488" y="24003"/>
                  </a:lnTo>
                  <a:lnTo>
                    <a:pt x="114330" y="6441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966C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8180" y="3822954"/>
              <a:ext cx="165100" cy="163830"/>
            </a:xfrm>
            <a:custGeom>
              <a:avLst/>
              <a:gdLst/>
              <a:ahLst/>
              <a:cxnLst/>
              <a:rect l="l" t="t" r="r" b="b"/>
              <a:pathLst>
                <a:path w="165100" h="163829">
                  <a:moveTo>
                    <a:pt x="0" y="81915"/>
                  </a:moveTo>
                  <a:lnTo>
                    <a:pt x="6466" y="50041"/>
                  </a:lnTo>
                  <a:lnTo>
                    <a:pt x="24103" y="24003"/>
                  </a:lnTo>
                  <a:lnTo>
                    <a:pt x="50261" y="6441"/>
                  </a:lnTo>
                  <a:lnTo>
                    <a:pt x="82296" y="0"/>
                  </a:lnTo>
                  <a:lnTo>
                    <a:pt x="114330" y="6441"/>
                  </a:lnTo>
                  <a:lnTo>
                    <a:pt x="140488" y="24003"/>
                  </a:lnTo>
                  <a:lnTo>
                    <a:pt x="158125" y="50041"/>
                  </a:lnTo>
                  <a:lnTo>
                    <a:pt x="164592" y="81915"/>
                  </a:lnTo>
                  <a:lnTo>
                    <a:pt x="158125" y="113788"/>
                  </a:lnTo>
                  <a:lnTo>
                    <a:pt x="140488" y="139827"/>
                  </a:lnTo>
                  <a:lnTo>
                    <a:pt x="114330" y="157388"/>
                  </a:lnTo>
                  <a:lnTo>
                    <a:pt x="82296" y="163830"/>
                  </a:lnTo>
                  <a:lnTo>
                    <a:pt x="50261" y="157388"/>
                  </a:lnTo>
                  <a:lnTo>
                    <a:pt x="24103" y="139827"/>
                  </a:lnTo>
                  <a:lnTo>
                    <a:pt x="6466" y="113788"/>
                  </a:lnTo>
                  <a:lnTo>
                    <a:pt x="0" y="8191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4286" y="3621023"/>
              <a:ext cx="224789" cy="22555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24484" y="3661410"/>
              <a:ext cx="104775" cy="105410"/>
            </a:xfrm>
            <a:custGeom>
              <a:avLst/>
              <a:gdLst/>
              <a:ahLst/>
              <a:cxnLst/>
              <a:rect l="l" t="t" r="r" b="b"/>
              <a:pathLst>
                <a:path w="104775" h="105410">
                  <a:moveTo>
                    <a:pt x="52197" y="0"/>
                  </a:moveTo>
                  <a:lnTo>
                    <a:pt x="31878" y="4125"/>
                  </a:lnTo>
                  <a:lnTo>
                    <a:pt x="15287" y="15382"/>
                  </a:lnTo>
                  <a:lnTo>
                    <a:pt x="4101" y="32093"/>
                  </a:lnTo>
                  <a:lnTo>
                    <a:pt x="0" y="52577"/>
                  </a:lnTo>
                  <a:lnTo>
                    <a:pt x="4101" y="73062"/>
                  </a:lnTo>
                  <a:lnTo>
                    <a:pt x="15287" y="89773"/>
                  </a:lnTo>
                  <a:lnTo>
                    <a:pt x="31878" y="101030"/>
                  </a:lnTo>
                  <a:lnTo>
                    <a:pt x="52197" y="105155"/>
                  </a:lnTo>
                  <a:lnTo>
                    <a:pt x="72515" y="101030"/>
                  </a:lnTo>
                  <a:lnTo>
                    <a:pt x="89106" y="89773"/>
                  </a:lnTo>
                  <a:lnTo>
                    <a:pt x="100292" y="73062"/>
                  </a:lnTo>
                  <a:lnTo>
                    <a:pt x="104394" y="52577"/>
                  </a:lnTo>
                  <a:lnTo>
                    <a:pt x="100292" y="32093"/>
                  </a:lnTo>
                  <a:lnTo>
                    <a:pt x="89106" y="15382"/>
                  </a:lnTo>
                  <a:lnTo>
                    <a:pt x="72515" y="4125"/>
                  </a:lnTo>
                  <a:lnTo>
                    <a:pt x="52197" y="0"/>
                  </a:lnTo>
                  <a:close/>
                </a:path>
              </a:pathLst>
            </a:custGeom>
            <a:solidFill>
              <a:srgbClr val="9F69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4484" y="3661410"/>
              <a:ext cx="104775" cy="105410"/>
            </a:xfrm>
            <a:custGeom>
              <a:avLst/>
              <a:gdLst/>
              <a:ahLst/>
              <a:cxnLst/>
              <a:rect l="l" t="t" r="r" b="b"/>
              <a:pathLst>
                <a:path w="104775" h="105410">
                  <a:moveTo>
                    <a:pt x="0" y="52577"/>
                  </a:moveTo>
                  <a:lnTo>
                    <a:pt x="4101" y="32093"/>
                  </a:lnTo>
                  <a:lnTo>
                    <a:pt x="15287" y="15382"/>
                  </a:lnTo>
                  <a:lnTo>
                    <a:pt x="31878" y="4125"/>
                  </a:lnTo>
                  <a:lnTo>
                    <a:pt x="52197" y="0"/>
                  </a:lnTo>
                  <a:lnTo>
                    <a:pt x="72515" y="4125"/>
                  </a:lnTo>
                  <a:lnTo>
                    <a:pt x="89106" y="15382"/>
                  </a:lnTo>
                  <a:lnTo>
                    <a:pt x="100292" y="32093"/>
                  </a:lnTo>
                  <a:lnTo>
                    <a:pt x="104394" y="52577"/>
                  </a:lnTo>
                  <a:lnTo>
                    <a:pt x="100292" y="73062"/>
                  </a:lnTo>
                  <a:lnTo>
                    <a:pt x="89106" y="89773"/>
                  </a:lnTo>
                  <a:lnTo>
                    <a:pt x="72515" y="101030"/>
                  </a:lnTo>
                  <a:lnTo>
                    <a:pt x="52197" y="105155"/>
                  </a:lnTo>
                  <a:lnTo>
                    <a:pt x="31878" y="101030"/>
                  </a:lnTo>
                  <a:lnTo>
                    <a:pt x="15287" y="89773"/>
                  </a:lnTo>
                  <a:lnTo>
                    <a:pt x="4101" y="73062"/>
                  </a:lnTo>
                  <a:lnTo>
                    <a:pt x="0" y="5257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4786" y="3562350"/>
              <a:ext cx="224790" cy="22555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5934" y="3583685"/>
              <a:ext cx="142494" cy="1432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8720" y="3665220"/>
              <a:ext cx="225552" cy="22478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248917" y="3705605"/>
              <a:ext cx="105410" cy="104775"/>
            </a:xfrm>
            <a:custGeom>
              <a:avLst/>
              <a:gdLst/>
              <a:ahLst/>
              <a:cxnLst/>
              <a:rect l="l" t="t" r="r" b="b"/>
              <a:pathLst>
                <a:path w="105409" h="104775">
                  <a:moveTo>
                    <a:pt x="52577" y="0"/>
                  </a:moveTo>
                  <a:lnTo>
                    <a:pt x="32093" y="4101"/>
                  </a:lnTo>
                  <a:lnTo>
                    <a:pt x="15382" y="15287"/>
                  </a:lnTo>
                  <a:lnTo>
                    <a:pt x="4125" y="31878"/>
                  </a:lnTo>
                  <a:lnTo>
                    <a:pt x="0" y="52197"/>
                  </a:lnTo>
                  <a:lnTo>
                    <a:pt x="4125" y="72515"/>
                  </a:lnTo>
                  <a:lnTo>
                    <a:pt x="15382" y="89106"/>
                  </a:lnTo>
                  <a:lnTo>
                    <a:pt x="32093" y="100292"/>
                  </a:lnTo>
                  <a:lnTo>
                    <a:pt x="52577" y="104394"/>
                  </a:lnTo>
                  <a:lnTo>
                    <a:pt x="73062" y="100292"/>
                  </a:lnTo>
                  <a:lnTo>
                    <a:pt x="89773" y="89106"/>
                  </a:lnTo>
                  <a:lnTo>
                    <a:pt x="101030" y="72515"/>
                  </a:lnTo>
                  <a:lnTo>
                    <a:pt x="105155" y="52197"/>
                  </a:lnTo>
                  <a:lnTo>
                    <a:pt x="101030" y="31878"/>
                  </a:lnTo>
                  <a:lnTo>
                    <a:pt x="89773" y="15287"/>
                  </a:lnTo>
                  <a:lnTo>
                    <a:pt x="73062" y="4101"/>
                  </a:lnTo>
                  <a:lnTo>
                    <a:pt x="52577" y="0"/>
                  </a:lnTo>
                  <a:close/>
                </a:path>
              </a:pathLst>
            </a:custGeom>
            <a:solidFill>
              <a:srgbClr val="AD63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48917" y="3705605"/>
              <a:ext cx="105410" cy="104775"/>
            </a:xfrm>
            <a:custGeom>
              <a:avLst/>
              <a:gdLst/>
              <a:ahLst/>
              <a:cxnLst/>
              <a:rect l="l" t="t" r="r" b="b"/>
              <a:pathLst>
                <a:path w="105409" h="104775">
                  <a:moveTo>
                    <a:pt x="0" y="52197"/>
                  </a:moveTo>
                  <a:lnTo>
                    <a:pt x="4125" y="31878"/>
                  </a:lnTo>
                  <a:lnTo>
                    <a:pt x="15382" y="15287"/>
                  </a:lnTo>
                  <a:lnTo>
                    <a:pt x="32093" y="4101"/>
                  </a:lnTo>
                  <a:lnTo>
                    <a:pt x="52577" y="0"/>
                  </a:lnTo>
                  <a:lnTo>
                    <a:pt x="73062" y="4101"/>
                  </a:lnTo>
                  <a:lnTo>
                    <a:pt x="89773" y="15287"/>
                  </a:lnTo>
                  <a:lnTo>
                    <a:pt x="101030" y="31878"/>
                  </a:lnTo>
                  <a:lnTo>
                    <a:pt x="105155" y="52197"/>
                  </a:lnTo>
                  <a:lnTo>
                    <a:pt x="101030" y="72515"/>
                  </a:lnTo>
                  <a:lnTo>
                    <a:pt x="89773" y="89106"/>
                  </a:lnTo>
                  <a:lnTo>
                    <a:pt x="73062" y="100292"/>
                  </a:lnTo>
                  <a:lnTo>
                    <a:pt x="52577" y="104394"/>
                  </a:lnTo>
                  <a:lnTo>
                    <a:pt x="32093" y="100292"/>
                  </a:lnTo>
                  <a:lnTo>
                    <a:pt x="15382" y="89106"/>
                  </a:lnTo>
                  <a:lnTo>
                    <a:pt x="4125" y="72515"/>
                  </a:lnTo>
                  <a:lnTo>
                    <a:pt x="0" y="5219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35023" y="3738371"/>
              <a:ext cx="284988" cy="28498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395222" y="3778758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296" y="0"/>
                  </a:moveTo>
                  <a:lnTo>
                    <a:pt x="50256" y="6465"/>
                  </a:lnTo>
                  <a:lnTo>
                    <a:pt x="24098" y="24098"/>
                  </a:lnTo>
                  <a:lnTo>
                    <a:pt x="6465" y="50256"/>
                  </a:lnTo>
                  <a:lnTo>
                    <a:pt x="0" y="82295"/>
                  </a:lnTo>
                  <a:lnTo>
                    <a:pt x="6465" y="114335"/>
                  </a:lnTo>
                  <a:lnTo>
                    <a:pt x="24098" y="140493"/>
                  </a:lnTo>
                  <a:lnTo>
                    <a:pt x="50256" y="158126"/>
                  </a:lnTo>
                  <a:lnTo>
                    <a:pt x="82296" y="164591"/>
                  </a:lnTo>
                  <a:lnTo>
                    <a:pt x="114335" y="158126"/>
                  </a:lnTo>
                  <a:lnTo>
                    <a:pt x="140493" y="140493"/>
                  </a:lnTo>
                  <a:lnTo>
                    <a:pt x="158126" y="114335"/>
                  </a:lnTo>
                  <a:lnTo>
                    <a:pt x="164592" y="82295"/>
                  </a:lnTo>
                  <a:lnTo>
                    <a:pt x="158126" y="50256"/>
                  </a:lnTo>
                  <a:lnTo>
                    <a:pt x="140493" y="24098"/>
                  </a:lnTo>
                  <a:lnTo>
                    <a:pt x="114335" y="6465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B86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95222" y="3778758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82295"/>
                  </a:move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6" y="0"/>
                  </a:lnTo>
                  <a:lnTo>
                    <a:pt x="114335" y="6465"/>
                  </a:lnTo>
                  <a:lnTo>
                    <a:pt x="140493" y="24098"/>
                  </a:lnTo>
                  <a:lnTo>
                    <a:pt x="158126" y="50256"/>
                  </a:lnTo>
                  <a:lnTo>
                    <a:pt x="164592" y="82295"/>
                  </a:lnTo>
                  <a:lnTo>
                    <a:pt x="158126" y="114335"/>
                  </a:lnTo>
                  <a:lnTo>
                    <a:pt x="140493" y="140493"/>
                  </a:lnTo>
                  <a:lnTo>
                    <a:pt x="114335" y="158126"/>
                  </a:lnTo>
                  <a:lnTo>
                    <a:pt x="82296" y="164591"/>
                  </a:lnTo>
                  <a:lnTo>
                    <a:pt x="50256" y="158126"/>
                  </a:lnTo>
                  <a:lnTo>
                    <a:pt x="24098" y="140493"/>
                  </a:lnTo>
                  <a:lnTo>
                    <a:pt x="6465" y="114335"/>
                  </a:lnTo>
                  <a:lnTo>
                    <a:pt x="0" y="8229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0764" y="3899154"/>
              <a:ext cx="224789" cy="22555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600961" y="3939540"/>
              <a:ext cx="104775" cy="105410"/>
            </a:xfrm>
            <a:custGeom>
              <a:avLst/>
              <a:gdLst/>
              <a:ahLst/>
              <a:cxnLst/>
              <a:rect l="l" t="t" r="r" b="b"/>
              <a:pathLst>
                <a:path w="104775" h="105410">
                  <a:moveTo>
                    <a:pt x="52197" y="0"/>
                  </a:moveTo>
                  <a:lnTo>
                    <a:pt x="31878" y="4125"/>
                  </a:lnTo>
                  <a:lnTo>
                    <a:pt x="15287" y="15382"/>
                  </a:lnTo>
                  <a:lnTo>
                    <a:pt x="4101" y="32093"/>
                  </a:lnTo>
                  <a:lnTo>
                    <a:pt x="0" y="52577"/>
                  </a:lnTo>
                  <a:lnTo>
                    <a:pt x="4101" y="73062"/>
                  </a:lnTo>
                  <a:lnTo>
                    <a:pt x="15287" y="89773"/>
                  </a:lnTo>
                  <a:lnTo>
                    <a:pt x="31878" y="101030"/>
                  </a:lnTo>
                  <a:lnTo>
                    <a:pt x="52197" y="105155"/>
                  </a:lnTo>
                  <a:lnTo>
                    <a:pt x="72515" y="101030"/>
                  </a:lnTo>
                  <a:lnTo>
                    <a:pt x="89106" y="89773"/>
                  </a:lnTo>
                  <a:lnTo>
                    <a:pt x="100292" y="73062"/>
                  </a:lnTo>
                  <a:lnTo>
                    <a:pt x="104394" y="52577"/>
                  </a:lnTo>
                  <a:lnTo>
                    <a:pt x="100292" y="32093"/>
                  </a:lnTo>
                  <a:lnTo>
                    <a:pt x="89106" y="15382"/>
                  </a:lnTo>
                  <a:lnTo>
                    <a:pt x="72515" y="4125"/>
                  </a:lnTo>
                  <a:lnTo>
                    <a:pt x="52197" y="0"/>
                  </a:lnTo>
                  <a:close/>
                </a:path>
              </a:pathLst>
            </a:custGeom>
            <a:solidFill>
              <a:srgbClr val="C15F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00961" y="3939540"/>
              <a:ext cx="104775" cy="105410"/>
            </a:xfrm>
            <a:custGeom>
              <a:avLst/>
              <a:gdLst/>
              <a:ahLst/>
              <a:cxnLst/>
              <a:rect l="l" t="t" r="r" b="b"/>
              <a:pathLst>
                <a:path w="104775" h="105410">
                  <a:moveTo>
                    <a:pt x="0" y="52577"/>
                  </a:moveTo>
                  <a:lnTo>
                    <a:pt x="4101" y="32093"/>
                  </a:lnTo>
                  <a:lnTo>
                    <a:pt x="15287" y="15382"/>
                  </a:lnTo>
                  <a:lnTo>
                    <a:pt x="31878" y="4125"/>
                  </a:lnTo>
                  <a:lnTo>
                    <a:pt x="52197" y="0"/>
                  </a:lnTo>
                  <a:lnTo>
                    <a:pt x="72515" y="4125"/>
                  </a:lnTo>
                  <a:lnTo>
                    <a:pt x="89106" y="15382"/>
                  </a:lnTo>
                  <a:lnTo>
                    <a:pt x="100292" y="32093"/>
                  </a:lnTo>
                  <a:lnTo>
                    <a:pt x="104394" y="52577"/>
                  </a:lnTo>
                  <a:lnTo>
                    <a:pt x="100292" y="73062"/>
                  </a:lnTo>
                  <a:lnTo>
                    <a:pt x="89106" y="89773"/>
                  </a:lnTo>
                  <a:lnTo>
                    <a:pt x="72515" y="101030"/>
                  </a:lnTo>
                  <a:lnTo>
                    <a:pt x="52197" y="105155"/>
                  </a:lnTo>
                  <a:lnTo>
                    <a:pt x="31878" y="101030"/>
                  </a:lnTo>
                  <a:lnTo>
                    <a:pt x="15287" y="89773"/>
                  </a:lnTo>
                  <a:lnTo>
                    <a:pt x="4101" y="73062"/>
                  </a:lnTo>
                  <a:lnTo>
                    <a:pt x="0" y="5257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28394" y="4060698"/>
              <a:ext cx="224789" cy="22478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688592" y="4101083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52197" y="0"/>
                  </a:moveTo>
                  <a:lnTo>
                    <a:pt x="31878" y="4101"/>
                  </a:lnTo>
                  <a:lnTo>
                    <a:pt x="15287" y="15287"/>
                  </a:lnTo>
                  <a:lnTo>
                    <a:pt x="4101" y="31878"/>
                  </a:lnTo>
                  <a:lnTo>
                    <a:pt x="0" y="52197"/>
                  </a:lnTo>
                  <a:lnTo>
                    <a:pt x="4101" y="72515"/>
                  </a:lnTo>
                  <a:lnTo>
                    <a:pt x="15287" y="89106"/>
                  </a:lnTo>
                  <a:lnTo>
                    <a:pt x="31878" y="100292"/>
                  </a:lnTo>
                  <a:lnTo>
                    <a:pt x="52197" y="104394"/>
                  </a:lnTo>
                  <a:lnTo>
                    <a:pt x="72515" y="100292"/>
                  </a:lnTo>
                  <a:lnTo>
                    <a:pt x="89106" y="89106"/>
                  </a:lnTo>
                  <a:lnTo>
                    <a:pt x="100292" y="72515"/>
                  </a:lnTo>
                  <a:lnTo>
                    <a:pt x="104394" y="52197"/>
                  </a:lnTo>
                  <a:lnTo>
                    <a:pt x="100292" y="31878"/>
                  </a:lnTo>
                  <a:lnTo>
                    <a:pt x="89106" y="15287"/>
                  </a:lnTo>
                  <a:lnTo>
                    <a:pt x="72515" y="4101"/>
                  </a:lnTo>
                  <a:lnTo>
                    <a:pt x="52197" y="0"/>
                  </a:lnTo>
                  <a:close/>
                </a:path>
              </a:pathLst>
            </a:custGeom>
            <a:solidFill>
              <a:srgbClr val="C95D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88592" y="4101083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52197"/>
                  </a:moveTo>
                  <a:lnTo>
                    <a:pt x="4101" y="31878"/>
                  </a:lnTo>
                  <a:lnTo>
                    <a:pt x="15287" y="15287"/>
                  </a:lnTo>
                  <a:lnTo>
                    <a:pt x="31878" y="4101"/>
                  </a:lnTo>
                  <a:lnTo>
                    <a:pt x="52197" y="0"/>
                  </a:lnTo>
                  <a:lnTo>
                    <a:pt x="72515" y="4101"/>
                  </a:lnTo>
                  <a:lnTo>
                    <a:pt x="89106" y="15287"/>
                  </a:lnTo>
                  <a:lnTo>
                    <a:pt x="100292" y="31878"/>
                  </a:lnTo>
                  <a:lnTo>
                    <a:pt x="104394" y="52197"/>
                  </a:lnTo>
                  <a:lnTo>
                    <a:pt x="100292" y="72515"/>
                  </a:lnTo>
                  <a:lnTo>
                    <a:pt x="89106" y="89106"/>
                  </a:lnTo>
                  <a:lnTo>
                    <a:pt x="72515" y="100292"/>
                  </a:lnTo>
                  <a:lnTo>
                    <a:pt x="52197" y="104394"/>
                  </a:lnTo>
                  <a:lnTo>
                    <a:pt x="31878" y="100292"/>
                  </a:lnTo>
                  <a:lnTo>
                    <a:pt x="15287" y="89106"/>
                  </a:lnTo>
                  <a:lnTo>
                    <a:pt x="4101" y="72515"/>
                  </a:lnTo>
                  <a:lnTo>
                    <a:pt x="0" y="5219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7156" y="3752850"/>
              <a:ext cx="388619" cy="38938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27354" y="3793236"/>
              <a:ext cx="268605" cy="269240"/>
            </a:xfrm>
            <a:custGeom>
              <a:avLst/>
              <a:gdLst/>
              <a:ahLst/>
              <a:cxnLst/>
              <a:rect l="l" t="t" r="r" b="b"/>
              <a:pathLst>
                <a:path w="268605" h="269239">
                  <a:moveTo>
                    <a:pt x="134112" y="0"/>
                  </a:moveTo>
                  <a:lnTo>
                    <a:pt x="91722" y="6854"/>
                  </a:lnTo>
                  <a:lnTo>
                    <a:pt x="54907" y="25944"/>
                  </a:lnTo>
                  <a:lnTo>
                    <a:pt x="25876" y="55056"/>
                  </a:lnTo>
                  <a:lnTo>
                    <a:pt x="6837" y="91976"/>
                  </a:lnTo>
                  <a:lnTo>
                    <a:pt x="0" y="134493"/>
                  </a:lnTo>
                  <a:lnTo>
                    <a:pt x="6837" y="177009"/>
                  </a:lnTo>
                  <a:lnTo>
                    <a:pt x="25876" y="213929"/>
                  </a:lnTo>
                  <a:lnTo>
                    <a:pt x="54907" y="243041"/>
                  </a:lnTo>
                  <a:lnTo>
                    <a:pt x="91722" y="262131"/>
                  </a:lnTo>
                  <a:lnTo>
                    <a:pt x="134112" y="268986"/>
                  </a:lnTo>
                  <a:lnTo>
                    <a:pt x="176501" y="262131"/>
                  </a:lnTo>
                  <a:lnTo>
                    <a:pt x="213316" y="243041"/>
                  </a:lnTo>
                  <a:lnTo>
                    <a:pt x="242347" y="213929"/>
                  </a:lnTo>
                  <a:lnTo>
                    <a:pt x="261386" y="177009"/>
                  </a:lnTo>
                  <a:lnTo>
                    <a:pt x="268224" y="134493"/>
                  </a:lnTo>
                  <a:lnTo>
                    <a:pt x="261386" y="91976"/>
                  </a:lnTo>
                  <a:lnTo>
                    <a:pt x="242347" y="55056"/>
                  </a:lnTo>
                  <a:lnTo>
                    <a:pt x="213316" y="25944"/>
                  </a:lnTo>
                  <a:lnTo>
                    <a:pt x="176501" y="6854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D35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27354" y="3793236"/>
              <a:ext cx="268605" cy="269240"/>
            </a:xfrm>
            <a:custGeom>
              <a:avLst/>
              <a:gdLst/>
              <a:ahLst/>
              <a:cxnLst/>
              <a:rect l="l" t="t" r="r" b="b"/>
              <a:pathLst>
                <a:path w="268605" h="269239">
                  <a:moveTo>
                    <a:pt x="0" y="134493"/>
                  </a:moveTo>
                  <a:lnTo>
                    <a:pt x="6837" y="91976"/>
                  </a:lnTo>
                  <a:lnTo>
                    <a:pt x="25876" y="55056"/>
                  </a:lnTo>
                  <a:lnTo>
                    <a:pt x="54907" y="25944"/>
                  </a:lnTo>
                  <a:lnTo>
                    <a:pt x="91722" y="6854"/>
                  </a:lnTo>
                  <a:lnTo>
                    <a:pt x="134112" y="0"/>
                  </a:lnTo>
                  <a:lnTo>
                    <a:pt x="176501" y="6854"/>
                  </a:lnTo>
                  <a:lnTo>
                    <a:pt x="213316" y="25944"/>
                  </a:lnTo>
                  <a:lnTo>
                    <a:pt x="242347" y="55056"/>
                  </a:lnTo>
                  <a:lnTo>
                    <a:pt x="261386" y="91976"/>
                  </a:lnTo>
                  <a:lnTo>
                    <a:pt x="268224" y="134493"/>
                  </a:lnTo>
                  <a:lnTo>
                    <a:pt x="261386" y="177009"/>
                  </a:lnTo>
                  <a:lnTo>
                    <a:pt x="242347" y="213929"/>
                  </a:lnTo>
                  <a:lnTo>
                    <a:pt x="213316" y="243041"/>
                  </a:lnTo>
                  <a:lnTo>
                    <a:pt x="176501" y="262131"/>
                  </a:lnTo>
                  <a:lnTo>
                    <a:pt x="134112" y="268986"/>
                  </a:lnTo>
                  <a:lnTo>
                    <a:pt x="91722" y="262131"/>
                  </a:lnTo>
                  <a:lnTo>
                    <a:pt x="54907" y="243041"/>
                  </a:lnTo>
                  <a:lnTo>
                    <a:pt x="25876" y="213929"/>
                  </a:lnTo>
                  <a:lnTo>
                    <a:pt x="6837" y="177009"/>
                  </a:lnTo>
                  <a:lnTo>
                    <a:pt x="0" y="13449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656" y="4309109"/>
              <a:ext cx="224790" cy="22555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55854" y="4349495"/>
              <a:ext cx="104775" cy="105410"/>
            </a:xfrm>
            <a:custGeom>
              <a:avLst/>
              <a:gdLst/>
              <a:ahLst/>
              <a:cxnLst/>
              <a:rect l="l" t="t" r="r" b="b"/>
              <a:pathLst>
                <a:path w="104775" h="105410">
                  <a:moveTo>
                    <a:pt x="52197" y="0"/>
                  </a:moveTo>
                  <a:lnTo>
                    <a:pt x="31878" y="4125"/>
                  </a:lnTo>
                  <a:lnTo>
                    <a:pt x="15287" y="15382"/>
                  </a:lnTo>
                  <a:lnTo>
                    <a:pt x="4101" y="32093"/>
                  </a:lnTo>
                  <a:lnTo>
                    <a:pt x="0" y="52577"/>
                  </a:lnTo>
                  <a:lnTo>
                    <a:pt x="4101" y="73062"/>
                  </a:lnTo>
                  <a:lnTo>
                    <a:pt x="15287" y="89773"/>
                  </a:lnTo>
                  <a:lnTo>
                    <a:pt x="31878" y="101030"/>
                  </a:lnTo>
                  <a:lnTo>
                    <a:pt x="52197" y="105155"/>
                  </a:lnTo>
                  <a:lnTo>
                    <a:pt x="72515" y="101030"/>
                  </a:lnTo>
                  <a:lnTo>
                    <a:pt x="89106" y="89773"/>
                  </a:lnTo>
                  <a:lnTo>
                    <a:pt x="100292" y="73062"/>
                  </a:lnTo>
                  <a:lnTo>
                    <a:pt x="104394" y="52577"/>
                  </a:lnTo>
                  <a:lnTo>
                    <a:pt x="100292" y="32093"/>
                  </a:lnTo>
                  <a:lnTo>
                    <a:pt x="89106" y="15382"/>
                  </a:lnTo>
                  <a:lnTo>
                    <a:pt x="72515" y="4125"/>
                  </a:lnTo>
                  <a:lnTo>
                    <a:pt x="52197" y="0"/>
                  </a:lnTo>
                  <a:close/>
                </a:path>
              </a:pathLst>
            </a:custGeom>
            <a:solidFill>
              <a:srgbClr val="D95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5854" y="4349495"/>
              <a:ext cx="104775" cy="105410"/>
            </a:xfrm>
            <a:custGeom>
              <a:avLst/>
              <a:gdLst/>
              <a:ahLst/>
              <a:cxnLst/>
              <a:rect l="l" t="t" r="r" b="b"/>
              <a:pathLst>
                <a:path w="104775" h="105410">
                  <a:moveTo>
                    <a:pt x="0" y="52577"/>
                  </a:moveTo>
                  <a:lnTo>
                    <a:pt x="4101" y="32093"/>
                  </a:lnTo>
                  <a:lnTo>
                    <a:pt x="15287" y="15382"/>
                  </a:lnTo>
                  <a:lnTo>
                    <a:pt x="31878" y="4125"/>
                  </a:lnTo>
                  <a:lnTo>
                    <a:pt x="52197" y="0"/>
                  </a:lnTo>
                  <a:lnTo>
                    <a:pt x="72515" y="4125"/>
                  </a:lnTo>
                  <a:lnTo>
                    <a:pt x="89106" y="15382"/>
                  </a:lnTo>
                  <a:lnTo>
                    <a:pt x="100292" y="32093"/>
                  </a:lnTo>
                  <a:lnTo>
                    <a:pt x="104394" y="52577"/>
                  </a:lnTo>
                  <a:lnTo>
                    <a:pt x="100292" y="73062"/>
                  </a:lnTo>
                  <a:lnTo>
                    <a:pt x="89106" y="89773"/>
                  </a:lnTo>
                  <a:lnTo>
                    <a:pt x="72515" y="101030"/>
                  </a:lnTo>
                  <a:lnTo>
                    <a:pt x="52197" y="105155"/>
                  </a:lnTo>
                  <a:lnTo>
                    <a:pt x="31878" y="101030"/>
                  </a:lnTo>
                  <a:lnTo>
                    <a:pt x="15287" y="89773"/>
                  </a:lnTo>
                  <a:lnTo>
                    <a:pt x="4101" y="73062"/>
                  </a:lnTo>
                  <a:lnTo>
                    <a:pt x="0" y="5257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3286" y="4440936"/>
              <a:ext cx="284988" cy="28498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43484" y="4481322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296" y="0"/>
                  </a:moveTo>
                  <a:lnTo>
                    <a:pt x="50261" y="6465"/>
                  </a:lnTo>
                  <a:lnTo>
                    <a:pt x="24103" y="24098"/>
                  </a:lnTo>
                  <a:lnTo>
                    <a:pt x="6466" y="50256"/>
                  </a:lnTo>
                  <a:lnTo>
                    <a:pt x="0" y="82295"/>
                  </a:lnTo>
                  <a:lnTo>
                    <a:pt x="6466" y="114335"/>
                  </a:lnTo>
                  <a:lnTo>
                    <a:pt x="24103" y="140493"/>
                  </a:lnTo>
                  <a:lnTo>
                    <a:pt x="50261" y="158126"/>
                  </a:lnTo>
                  <a:lnTo>
                    <a:pt x="82296" y="164591"/>
                  </a:lnTo>
                  <a:lnTo>
                    <a:pt x="114330" y="158126"/>
                  </a:lnTo>
                  <a:lnTo>
                    <a:pt x="140488" y="140493"/>
                  </a:lnTo>
                  <a:lnTo>
                    <a:pt x="158125" y="114335"/>
                  </a:lnTo>
                  <a:lnTo>
                    <a:pt x="164592" y="82295"/>
                  </a:lnTo>
                  <a:lnTo>
                    <a:pt x="158125" y="50256"/>
                  </a:lnTo>
                  <a:lnTo>
                    <a:pt x="140488" y="24098"/>
                  </a:lnTo>
                  <a:lnTo>
                    <a:pt x="114330" y="6465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D75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43484" y="4481322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82295"/>
                  </a:moveTo>
                  <a:lnTo>
                    <a:pt x="6466" y="50256"/>
                  </a:lnTo>
                  <a:lnTo>
                    <a:pt x="24103" y="24098"/>
                  </a:lnTo>
                  <a:lnTo>
                    <a:pt x="50261" y="6465"/>
                  </a:lnTo>
                  <a:lnTo>
                    <a:pt x="82296" y="0"/>
                  </a:lnTo>
                  <a:lnTo>
                    <a:pt x="114330" y="6465"/>
                  </a:lnTo>
                  <a:lnTo>
                    <a:pt x="140488" y="24098"/>
                  </a:lnTo>
                  <a:lnTo>
                    <a:pt x="158125" y="50256"/>
                  </a:lnTo>
                  <a:lnTo>
                    <a:pt x="164592" y="82295"/>
                  </a:lnTo>
                  <a:lnTo>
                    <a:pt x="158125" y="114335"/>
                  </a:lnTo>
                  <a:lnTo>
                    <a:pt x="140488" y="140493"/>
                  </a:lnTo>
                  <a:lnTo>
                    <a:pt x="114330" y="158126"/>
                  </a:lnTo>
                  <a:lnTo>
                    <a:pt x="82296" y="164591"/>
                  </a:lnTo>
                  <a:lnTo>
                    <a:pt x="50261" y="158126"/>
                  </a:lnTo>
                  <a:lnTo>
                    <a:pt x="24103" y="140493"/>
                  </a:lnTo>
                  <a:lnTo>
                    <a:pt x="6466" y="114335"/>
                  </a:lnTo>
                  <a:lnTo>
                    <a:pt x="0" y="8229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3504" y="4558283"/>
              <a:ext cx="358902" cy="35966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3702" y="4598669"/>
              <a:ext cx="238505" cy="239267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63702" y="4598669"/>
              <a:ext cx="238760" cy="239395"/>
            </a:xfrm>
            <a:custGeom>
              <a:avLst/>
              <a:gdLst/>
              <a:ahLst/>
              <a:cxnLst/>
              <a:rect l="l" t="t" r="r" b="b"/>
              <a:pathLst>
                <a:path w="238759" h="239395">
                  <a:moveTo>
                    <a:pt x="0" y="119633"/>
                  </a:moveTo>
                  <a:lnTo>
                    <a:pt x="9371" y="73080"/>
                  </a:lnTo>
                  <a:lnTo>
                    <a:pt x="34928" y="35051"/>
                  </a:lnTo>
                  <a:lnTo>
                    <a:pt x="72834" y="9405"/>
                  </a:lnTo>
                  <a:lnTo>
                    <a:pt x="119253" y="0"/>
                  </a:lnTo>
                  <a:lnTo>
                    <a:pt x="165671" y="9405"/>
                  </a:lnTo>
                  <a:lnTo>
                    <a:pt x="203577" y="35051"/>
                  </a:lnTo>
                  <a:lnTo>
                    <a:pt x="229134" y="73080"/>
                  </a:lnTo>
                  <a:lnTo>
                    <a:pt x="238506" y="119633"/>
                  </a:lnTo>
                  <a:lnTo>
                    <a:pt x="229134" y="166187"/>
                  </a:lnTo>
                  <a:lnTo>
                    <a:pt x="203577" y="204215"/>
                  </a:lnTo>
                  <a:lnTo>
                    <a:pt x="165671" y="229862"/>
                  </a:lnTo>
                  <a:lnTo>
                    <a:pt x="119253" y="239267"/>
                  </a:lnTo>
                  <a:lnTo>
                    <a:pt x="72834" y="229862"/>
                  </a:lnTo>
                  <a:lnTo>
                    <a:pt x="34928" y="204215"/>
                  </a:lnTo>
                  <a:lnTo>
                    <a:pt x="9371" y="166187"/>
                  </a:lnTo>
                  <a:lnTo>
                    <a:pt x="0" y="119633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0589" y="4748783"/>
              <a:ext cx="224790" cy="224789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970788" y="4789169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52197" y="0"/>
                  </a:moveTo>
                  <a:lnTo>
                    <a:pt x="31878" y="4101"/>
                  </a:lnTo>
                  <a:lnTo>
                    <a:pt x="15287" y="15287"/>
                  </a:lnTo>
                  <a:lnTo>
                    <a:pt x="4101" y="31878"/>
                  </a:lnTo>
                  <a:lnTo>
                    <a:pt x="0" y="52196"/>
                  </a:lnTo>
                  <a:lnTo>
                    <a:pt x="4101" y="72515"/>
                  </a:lnTo>
                  <a:lnTo>
                    <a:pt x="15287" y="89106"/>
                  </a:lnTo>
                  <a:lnTo>
                    <a:pt x="31878" y="100292"/>
                  </a:lnTo>
                  <a:lnTo>
                    <a:pt x="52197" y="104393"/>
                  </a:lnTo>
                  <a:lnTo>
                    <a:pt x="72515" y="100292"/>
                  </a:lnTo>
                  <a:lnTo>
                    <a:pt x="89106" y="89106"/>
                  </a:lnTo>
                  <a:lnTo>
                    <a:pt x="100292" y="72515"/>
                  </a:lnTo>
                  <a:lnTo>
                    <a:pt x="104394" y="52196"/>
                  </a:lnTo>
                  <a:lnTo>
                    <a:pt x="100292" y="31878"/>
                  </a:lnTo>
                  <a:lnTo>
                    <a:pt x="89106" y="15287"/>
                  </a:lnTo>
                  <a:lnTo>
                    <a:pt x="72515" y="4101"/>
                  </a:lnTo>
                  <a:lnTo>
                    <a:pt x="52197" y="0"/>
                  </a:lnTo>
                  <a:close/>
                </a:path>
              </a:pathLst>
            </a:custGeom>
            <a:solidFill>
              <a:srgbClr val="D652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70788" y="4789169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52196"/>
                  </a:moveTo>
                  <a:lnTo>
                    <a:pt x="4101" y="31878"/>
                  </a:lnTo>
                  <a:lnTo>
                    <a:pt x="15287" y="15287"/>
                  </a:lnTo>
                  <a:lnTo>
                    <a:pt x="31878" y="4101"/>
                  </a:lnTo>
                  <a:lnTo>
                    <a:pt x="52197" y="0"/>
                  </a:lnTo>
                  <a:lnTo>
                    <a:pt x="72515" y="4101"/>
                  </a:lnTo>
                  <a:lnTo>
                    <a:pt x="89106" y="15287"/>
                  </a:lnTo>
                  <a:lnTo>
                    <a:pt x="100292" y="31878"/>
                  </a:lnTo>
                  <a:lnTo>
                    <a:pt x="104394" y="52196"/>
                  </a:lnTo>
                  <a:lnTo>
                    <a:pt x="100292" y="72515"/>
                  </a:lnTo>
                  <a:lnTo>
                    <a:pt x="89106" y="89106"/>
                  </a:lnTo>
                  <a:lnTo>
                    <a:pt x="72515" y="100292"/>
                  </a:lnTo>
                  <a:lnTo>
                    <a:pt x="52197" y="104393"/>
                  </a:lnTo>
                  <a:lnTo>
                    <a:pt x="31878" y="100292"/>
                  </a:lnTo>
                  <a:lnTo>
                    <a:pt x="15287" y="89106"/>
                  </a:lnTo>
                  <a:lnTo>
                    <a:pt x="4101" y="72515"/>
                  </a:lnTo>
                  <a:lnTo>
                    <a:pt x="0" y="5219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9264" y="4558283"/>
              <a:ext cx="284988" cy="284988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029461" y="4598669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82296" y="0"/>
                  </a:moveTo>
                  <a:lnTo>
                    <a:pt x="50261" y="6465"/>
                  </a:lnTo>
                  <a:lnTo>
                    <a:pt x="24103" y="24098"/>
                  </a:lnTo>
                  <a:lnTo>
                    <a:pt x="6466" y="50256"/>
                  </a:lnTo>
                  <a:lnTo>
                    <a:pt x="0" y="82295"/>
                  </a:lnTo>
                  <a:lnTo>
                    <a:pt x="6466" y="114335"/>
                  </a:lnTo>
                  <a:lnTo>
                    <a:pt x="24103" y="140493"/>
                  </a:lnTo>
                  <a:lnTo>
                    <a:pt x="50261" y="158126"/>
                  </a:lnTo>
                  <a:lnTo>
                    <a:pt x="82296" y="164591"/>
                  </a:lnTo>
                  <a:lnTo>
                    <a:pt x="114330" y="158126"/>
                  </a:lnTo>
                  <a:lnTo>
                    <a:pt x="140488" y="140493"/>
                  </a:lnTo>
                  <a:lnTo>
                    <a:pt x="158125" y="114335"/>
                  </a:lnTo>
                  <a:lnTo>
                    <a:pt x="164592" y="82295"/>
                  </a:lnTo>
                  <a:lnTo>
                    <a:pt x="158125" y="50256"/>
                  </a:lnTo>
                  <a:lnTo>
                    <a:pt x="140488" y="24098"/>
                  </a:lnTo>
                  <a:lnTo>
                    <a:pt x="114330" y="6465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D64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29461" y="4598669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0" y="82295"/>
                  </a:moveTo>
                  <a:lnTo>
                    <a:pt x="6466" y="50256"/>
                  </a:lnTo>
                  <a:lnTo>
                    <a:pt x="24103" y="24098"/>
                  </a:lnTo>
                  <a:lnTo>
                    <a:pt x="50261" y="6465"/>
                  </a:lnTo>
                  <a:lnTo>
                    <a:pt x="82296" y="0"/>
                  </a:lnTo>
                  <a:lnTo>
                    <a:pt x="114330" y="6465"/>
                  </a:lnTo>
                  <a:lnTo>
                    <a:pt x="140488" y="24098"/>
                  </a:lnTo>
                  <a:lnTo>
                    <a:pt x="158125" y="50256"/>
                  </a:lnTo>
                  <a:lnTo>
                    <a:pt x="164592" y="82295"/>
                  </a:lnTo>
                  <a:lnTo>
                    <a:pt x="158125" y="114335"/>
                  </a:lnTo>
                  <a:lnTo>
                    <a:pt x="140488" y="140493"/>
                  </a:lnTo>
                  <a:lnTo>
                    <a:pt x="114330" y="158126"/>
                  </a:lnTo>
                  <a:lnTo>
                    <a:pt x="82296" y="164591"/>
                  </a:lnTo>
                  <a:lnTo>
                    <a:pt x="50261" y="158126"/>
                  </a:lnTo>
                  <a:lnTo>
                    <a:pt x="24103" y="140493"/>
                  </a:lnTo>
                  <a:lnTo>
                    <a:pt x="6466" y="114335"/>
                  </a:lnTo>
                  <a:lnTo>
                    <a:pt x="0" y="8229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5567" y="4763261"/>
              <a:ext cx="224790" cy="224789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175766" y="4803647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52197" y="0"/>
                  </a:moveTo>
                  <a:lnTo>
                    <a:pt x="31878" y="4101"/>
                  </a:lnTo>
                  <a:lnTo>
                    <a:pt x="15287" y="15287"/>
                  </a:lnTo>
                  <a:lnTo>
                    <a:pt x="4101" y="31878"/>
                  </a:lnTo>
                  <a:lnTo>
                    <a:pt x="0" y="52196"/>
                  </a:lnTo>
                  <a:lnTo>
                    <a:pt x="4101" y="72515"/>
                  </a:lnTo>
                  <a:lnTo>
                    <a:pt x="15287" y="89106"/>
                  </a:lnTo>
                  <a:lnTo>
                    <a:pt x="31878" y="100292"/>
                  </a:lnTo>
                  <a:lnTo>
                    <a:pt x="52197" y="104393"/>
                  </a:lnTo>
                  <a:lnTo>
                    <a:pt x="72515" y="100292"/>
                  </a:lnTo>
                  <a:lnTo>
                    <a:pt x="89106" y="89106"/>
                  </a:lnTo>
                  <a:lnTo>
                    <a:pt x="100292" y="72515"/>
                  </a:lnTo>
                  <a:lnTo>
                    <a:pt x="104394" y="52196"/>
                  </a:lnTo>
                  <a:lnTo>
                    <a:pt x="100292" y="31878"/>
                  </a:lnTo>
                  <a:lnTo>
                    <a:pt x="89106" y="15287"/>
                  </a:lnTo>
                  <a:lnTo>
                    <a:pt x="72515" y="4101"/>
                  </a:lnTo>
                  <a:lnTo>
                    <a:pt x="52197" y="0"/>
                  </a:lnTo>
                  <a:close/>
                </a:path>
              </a:pathLst>
            </a:custGeom>
            <a:solidFill>
              <a:srgbClr val="D54D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75766" y="4803647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52196"/>
                  </a:moveTo>
                  <a:lnTo>
                    <a:pt x="4101" y="31878"/>
                  </a:lnTo>
                  <a:lnTo>
                    <a:pt x="15287" y="15287"/>
                  </a:lnTo>
                  <a:lnTo>
                    <a:pt x="31878" y="4101"/>
                  </a:lnTo>
                  <a:lnTo>
                    <a:pt x="52197" y="0"/>
                  </a:lnTo>
                  <a:lnTo>
                    <a:pt x="72515" y="4101"/>
                  </a:lnTo>
                  <a:lnTo>
                    <a:pt x="89106" y="15287"/>
                  </a:lnTo>
                  <a:lnTo>
                    <a:pt x="100292" y="31878"/>
                  </a:lnTo>
                  <a:lnTo>
                    <a:pt x="104394" y="52196"/>
                  </a:lnTo>
                  <a:lnTo>
                    <a:pt x="100292" y="72515"/>
                  </a:lnTo>
                  <a:lnTo>
                    <a:pt x="89106" y="89106"/>
                  </a:lnTo>
                  <a:lnTo>
                    <a:pt x="72515" y="100292"/>
                  </a:lnTo>
                  <a:lnTo>
                    <a:pt x="52197" y="104393"/>
                  </a:lnTo>
                  <a:lnTo>
                    <a:pt x="31878" y="100292"/>
                  </a:lnTo>
                  <a:lnTo>
                    <a:pt x="15287" y="89106"/>
                  </a:lnTo>
                  <a:lnTo>
                    <a:pt x="4101" y="72515"/>
                  </a:lnTo>
                  <a:lnTo>
                    <a:pt x="0" y="5219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47394" y="4529327"/>
              <a:ext cx="359663" cy="358901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307592" y="4569713"/>
              <a:ext cx="239395" cy="238760"/>
            </a:xfrm>
            <a:custGeom>
              <a:avLst/>
              <a:gdLst/>
              <a:ahLst/>
              <a:cxnLst/>
              <a:rect l="l" t="t" r="r" b="b"/>
              <a:pathLst>
                <a:path w="239394" h="238760">
                  <a:moveTo>
                    <a:pt x="119634" y="0"/>
                  </a:moveTo>
                  <a:lnTo>
                    <a:pt x="73080" y="9364"/>
                  </a:lnTo>
                  <a:lnTo>
                    <a:pt x="35052" y="34909"/>
                  </a:lnTo>
                  <a:lnTo>
                    <a:pt x="9405" y="72812"/>
                  </a:lnTo>
                  <a:lnTo>
                    <a:pt x="0" y="119253"/>
                  </a:lnTo>
                  <a:lnTo>
                    <a:pt x="9405" y="165693"/>
                  </a:lnTo>
                  <a:lnTo>
                    <a:pt x="35051" y="203596"/>
                  </a:lnTo>
                  <a:lnTo>
                    <a:pt x="73080" y="229141"/>
                  </a:lnTo>
                  <a:lnTo>
                    <a:pt x="119634" y="238506"/>
                  </a:lnTo>
                  <a:lnTo>
                    <a:pt x="166187" y="229141"/>
                  </a:lnTo>
                  <a:lnTo>
                    <a:pt x="204215" y="203596"/>
                  </a:lnTo>
                  <a:lnTo>
                    <a:pt x="229862" y="165693"/>
                  </a:lnTo>
                  <a:lnTo>
                    <a:pt x="239268" y="119253"/>
                  </a:lnTo>
                  <a:lnTo>
                    <a:pt x="229862" y="72812"/>
                  </a:lnTo>
                  <a:lnTo>
                    <a:pt x="204215" y="34909"/>
                  </a:lnTo>
                  <a:lnTo>
                    <a:pt x="166187" y="9364"/>
                  </a:lnTo>
                  <a:lnTo>
                    <a:pt x="119634" y="0"/>
                  </a:lnTo>
                  <a:close/>
                </a:path>
              </a:pathLst>
            </a:custGeom>
            <a:solidFill>
              <a:srgbClr val="D549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07592" y="4569713"/>
              <a:ext cx="239395" cy="238760"/>
            </a:xfrm>
            <a:custGeom>
              <a:avLst/>
              <a:gdLst/>
              <a:ahLst/>
              <a:cxnLst/>
              <a:rect l="l" t="t" r="r" b="b"/>
              <a:pathLst>
                <a:path w="239394" h="238760">
                  <a:moveTo>
                    <a:pt x="0" y="119253"/>
                  </a:moveTo>
                  <a:lnTo>
                    <a:pt x="9405" y="72812"/>
                  </a:lnTo>
                  <a:lnTo>
                    <a:pt x="35052" y="34909"/>
                  </a:lnTo>
                  <a:lnTo>
                    <a:pt x="73080" y="9364"/>
                  </a:lnTo>
                  <a:lnTo>
                    <a:pt x="119634" y="0"/>
                  </a:lnTo>
                  <a:lnTo>
                    <a:pt x="166187" y="9364"/>
                  </a:lnTo>
                  <a:lnTo>
                    <a:pt x="204215" y="34909"/>
                  </a:lnTo>
                  <a:lnTo>
                    <a:pt x="229862" y="72812"/>
                  </a:lnTo>
                  <a:lnTo>
                    <a:pt x="239268" y="119253"/>
                  </a:lnTo>
                  <a:lnTo>
                    <a:pt x="229862" y="165693"/>
                  </a:lnTo>
                  <a:lnTo>
                    <a:pt x="204215" y="203596"/>
                  </a:lnTo>
                  <a:lnTo>
                    <a:pt x="166187" y="229141"/>
                  </a:lnTo>
                  <a:lnTo>
                    <a:pt x="119634" y="238506"/>
                  </a:lnTo>
                  <a:lnTo>
                    <a:pt x="73080" y="229141"/>
                  </a:lnTo>
                  <a:lnTo>
                    <a:pt x="35051" y="203596"/>
                  </a:lnTo>
                  <a:lnTo>
                    <a:pt x="9405" y="165693"/>
                  </a:lnTo>
                  <a:lnTo>
                    <a:pt x="0" y="11925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69720" y="4470653"/>
              <a:ext cx="284988" cy="28498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10867" y="4491989"/>
              <a:ext cx="202692" cy="20269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53361" y="3800856"/>
              <a:ext cx="564642" cy="1004315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1794509" y="3822191"/>
              <a:ext cx="482600" cy="922019"/>
            </a:xfrm>
            <a:custGeom>
              <a:avLst/>
              <a:gdLst/>
              <a:ahLst/>
              <a:cxnLst/>
              <a:rect l="l" t="t" r="r" b="b"/>
              <a:pathLst>
                <a:path w="482600" h="922020">
                  <a:moveTo>
                    <a:pt x="181737" y="0"/>
                  </a:moveTo>
                  <a:lnTo>
                    <a:pt x="0" y="0"/>
                  </a:lnTo>
                  <a:lnTo>
                    <a:pt x="300609" y="461009"/>
                  </a:lnTo>
                  <a:lnTo>
                    <a:pt x="0" y="922019"/>
                  </a:lnTo>
                  <a:lnTo>
                    <a:pt x="181737" y="922019"/>
                  </a:lnTo>
                  <a:lnTo>
                    <a:pt x="482345" y="461009"/>
                  </a:lnTo>
                  <a:lnTo>
                    <a:pt x="181737" y="0"/>
                  </a:lnTo>
                  <a:close/>
                </a:path>
              </a:pathLst>
            </a:custGeom>
            <a:solidFill>
              <a:srgbClr val="867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2326894" y="3868166"/>
            <a:ext cx="1363345" cy="79311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89900"/>
              </a:lnSpc>
              <a:spcBef>
                <a:spcPts val="315"/>
              </a:spcBef>
            </a:pPr>
            <a:r>
              <a:rPr sz="1800" spc="-55" dirty="0">
                <a:latin typeface="Verdana"/>
                <a:cs typeface="Verdana"/>
              </a:rPr>
              <a:t>Implement 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co</a:t>
            </a:r>
            <a:r>
              <a:rPr sz="1800" spc="105" dirty="0">
                <a:latin typeface="Verdana"/>
                <a:cs typeface="Verdana"/>
              </a:rPr>
              <a:t>m</a:t>
            </a:r>
            <a:r>
              <a:rPr sz="1800" spc="-35" dirty="0">
                <a:latin typeface="Verdana"/>
                <a:cs typeface="Verdana"/>
              </a:rPr>
              <a:t>peti</a:t>
            </a:r>
            <a:r>
              <a:rPr sz="1800" spc="-25" dirty="0">
                <a:latin typeface="Verdana"/>
                <a:cs typeface="Verdana"/>
              </a:rPr>
              <a:t>t</a:t>
            </a:r>
            <a:r>
              <a:rPr sz="1800" spc="-40" dirty="0">
                <a:latin typeface="Verdana"/>
                <a:cs typeface="Verdana"/>
              </a:rPr>
              <a:t>ive  </a:t>
            </a:r>
            <a:r>
              <a:rPr sz="1800" spc="-80" dirty="0"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3552444" y="3705605"/>
            <a:ext cx="5354320" cy="1240155"/>
            <a:chOff x="3552444" y="3705605"/>
            <a:chExt cx="5354320" cy="1240155"/>
          </a:xfrm>
        </p:grpSpPr>
        <p:pic>
          <p:nvPicPr>
            <p:cNvPr id="81" name="object 8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52444" y="3800855"/>
              <a:ext cx="564641" cy="1004315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3593592" y="3822191"/>
              <a:ext cx="482600" cy="922019"/>
            </a:xfrm>
            <a:custGeom>
              <a:avLst/>
              <a:gdLst/>
              <a:ahLst/>
              <a:cxnLst/>
              <a:rect l="l" t="t" r="r" b="b"/>
              <a:pathLst>
                <a:path w="482600" h="922020">
                  <a:moveTo>
                    <a:pt x="181737" y="0"/>
                  </a:moveTo>
                  <a:lnTo>
                    <a:pt x="0" y="0"/>
                  </a:lnTo>
                  <a:lnTo>
                    <a:pt x="300609" y="461009"/>
                  </a:lnTo>
                  <a:lnTo>
                    <a:pt x="0" y="922019"/>
                  </a:lnTo>
                  <a:lnTo>
                    <a:pt x="181737" y="922019"/>
                  </a:lnTo>
                  <a:lnTo>
                    <a:pt x="482345" y="461009"/>
                  </a:lnTo>
                  <a:lnTo>
                    <a:pt x="181737" y="0"/>
                  </a:lnTo>
                  <a:close/>
                </a:path>
              </a:pathLst>
            </a:custGeom>
            <a:solidFill>
              <a:srgbClr val="B861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51526" y="3800855"/>
              <a:ext cx="564641" cy="1004315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392673" y="3822191"/>
              <a:ext cx="482600" cy="922019"/>
            </a:xfrm>
            <a:custGeom>
              <a:avLst/>
              <a:gdLst/>
              <a:ahLst/>
              <a:cxnLst/>
              <a:rect l="l" t="t" r="r" b="b"/>
              <a:pathLst>
                <a:path w="482600" h="922020">
                  <a:moveTo>
                    <a:pt x="181737" y="0"/>
                  </a:moveTo>
                  <a:lnTo>
                    <a:pt x="0" y="0"/>
                  </a:lnTo>
                  <a:lnTo>
                    <a:pt x="300609" y="461009"/>
                  </a:lnTo>
                  <a:lnTo>
                    <a:pt x="0" y="922019"/>
                  </a:lnTo>
                  <a:lnTo>
                    <a:pt x="181737" y="922019"/>
                  </a:lnTo>
                  <a:lnTo>
                    <a:pt x="482345" y="461009"/>
                  </a:lnTo>
                  <a:lnTo>
                    <a:pt x="181737" y="0"/>
                  </a:lnTo>
                  <a:close/>
                </a:path>
              </a:pathLst>
            </a:custGeom>
            <a:solidFill>
              <a:srgbClr val="D75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50608" y="3800855"/>
              <a:ext cx="565403" cy="1004315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191755" y="3822191"/>
              <a:ext cx="483234" cy="922019"/>
            </a:xfrm>
            <a:custGeom>
              <a:avLst/>
              <a:gdLst/>
              <a:ahLst/>
              <a:cxnLst/>
              <a:rect l="l" t="t" r="r" b="b"/>
              <a:pathLst>
                <a:path w="483234" h="922020">
                  <a:moveTo>
                    <a:pt x="182118" y="0"/>
                  </a:moveTo>
                  <a:lnTo>
                    <a:pt x="0" y="0"/>
                  </a:lnTo>
                  <a:lnTo>
                    <a:pt x="300990" y="461009"/>
                  </a:lnTo>
                  <a:lnTo>
                    <a:pt x="0" y="922019"/>
                  </a:lnTo>
                  <a:lnTo>
                    <a:pt x="182118" y="922019"/>
                  </a:lnTo>
                  <a:lnTo>
                    <a:pt x="483108" y="461009"/>
                  </a:lnTo>
                  <a:lnTo>
                    <a:pt x="182118" y="0"/>
                  </a:lnTo>
                  <a:close/>
                </a:path>
              </a:pathLst>
            </a:custGeom>
            <a:solidFill>
              <a:srgbClr val="D445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67244" y="3705605"/>
              <a:ext cx="1239011" cy="1239774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7727441" y="3745991"/>
              <a:ext cx="1118870" cy="1119505"/>
            </a:xfrm>
            <a:custGeom>
              <a:avLst/>
              <a:gdLst/>
              <a:ahLst/>
              <a:cxnLst/>
              <a:rect l="l" t="t" r="r" b="b"/>
              <a:pathLst>
                <a:path w="1118870" h="1119504">
                  <a:moveTo>
                    <a:pt x="559308" y="0"/>
                  </a:moveTo>
                  <a:lnTo>
                    <a:pt x="511053" y="2054"/>
                  </a:lnTo>
                  <a:lnTo>
                    <a:pt x="463937" y="8105"/>
                  </a:lnTo>
                  <a:lnTo>
                    <a:pt x="418129" y="17984"/>
                  </a:lnTo>
                  <a:lnTo>
                    <a:pt x="373795" y="31525"/>
                  </a:lnTo>
                  <a:lnTo>
                    <a:pt x="331104" y="48558"/>
                  </a:lnTo>
                  <a:lnTo>
                    <a:pt x="290224" y="68915"/>
                  </a:lnTo>
                  <a:lnTo>
                    <a:pt x="251323" y="92430"/>
                  </a:lnTo>
                  <a:lnTo>
                    <a:pt x="214568" y="118933"/>
                  </a:lnTo>
                  <a:lnTo>
                    <a:pt x="180129" y="148257"/>
                  </a:lnTo>
                  <a:lnTo>
                    <a:pt x="148172" y="180234"/>
                  </a:lnTo>
                  <a:lnTo>
                    <a:pt x="118866" y="214696"/>
                  </a:lnTo>
                  <a:lnTo>
                    <a:pt x="92378" y="251475"/>
                  </a:lnTo>
                  <a:lnTo>
                    <a:pt x="68877" y="290402"/>
                  </a:lnTo>
                  <a:lnTo>
                    <a:pt x="48531" y="331311"/>
                  </a:lnTo>
                  <a:lnTo>
                    <a:pt x="31508" y="374032"/>
                  </a:lnTo>
                  <a:lnTo>
                    <a:pt x="17975" y="418399"/>
                  </a:lnTo>
                  <a:lnTo>
                    <a:pt x="8101" y="464242"/>
                  </a:lnTo>
                  <a:lnTo>
                    <a:pt x="2053" y="511395"/>
                  </a:lnTo>
                  <a:lnTo>
                    <a:pt x="0" y="559688"/>
                  </a:lnTo>
                  <a:lnTo>
                    <a:pt x="2053" y="607982"/>
                  </a:lnTo>
                  <a:lnTo>
                    <a:pt x="8101" y="655135"/>
                  </a:lnTo>
                  <a:lnTo>
                    <a:pt x="17975" y="700978"/>
                  </a:lnTo>
                  <a:lnTo>
                    <a:pt x="31508" y="745345"/>
                  </a:lnTo>
                  <a:lnTo>
                    <a:pt x="48531" y="788066"/>
                  </a:lnTo>
                  <a:lnTo>
                    <a:pt x="68877" y="828975"/>
                  </a:lnTo>
                  <a:lnTo>
                    <a:pt x="92378" y="867902"/>
                  </a:lnTo>
                  <a:lnTo>
                    <a:pt x="118866" y="904681"/>
                  </a:lnTo>
                  <a:lnTo>
                    <a:pt x="148172" y="939143"/>
                  </a:lnTo>
                  <a:lnTo>
                    <a:pt x="180129" y="971120"/>
                  </a:lnTo>
                  <a:lnTo>
                    <a:pt x="214568" y="1000444"/>
                  </a:lnTo>
                  <a:lnTo>
                    <a:pt x="251323" y="1026947"/>
                  </a:lnTo>
                  <a:lnTo>
                    <a:pt x="290224" y="1050462"/>
                  </a:lnTo>
                  <a:lnTo>
                    <a:pt x="331104" y="1070819"/>
                  </a:lnTo>
                  <a:lnTo>
                    <a:pt x="373795" y="1087852"/>
                  </a:lnTo>
                  <a:lnTo>
                    <a:pt x="418129" y="1101393"/>
                  </a:lnTo>
                  <a:lnTo>
                    <a:pt x="463937" y="1111272"/>
                  </a:lnTo>
                  <a:lnTo>
                    <a:pt x="511053" y="1117323"/>
                  </a:lnTo>
                  <a:lnTo>
                    <a:pt x="559308" y="1119377"/>
                  </a:lnTo>
                  <a:lnTo>
                    <a:pt x="607562" y="1117323"/>
                  </a:lnTo>
                  <a:lnTo>
                    <a:pt x="654678" y="1111272"/>
                  </a:lnTo>
                  <a:lnTo>
                    <a:pt x="700486" y="1101393"/>
                  </a:lnTo>
                  <a:lnTo>
                    <a:pt x="744820" y="1087852"/>
                  </a:lnTo>
                  <a:lnTo>
                    <a:pt x="787511" y="1070819"/>
                  </a:lnTo>
                  <a:lnTo>
                    <a:pt x="828391" y="1050462"/>
                  </a:lnTo>
                  <a:lnTo>
                    <a:pt x="867292" y="1026947"/>
                  </a:lnTo>
                  <a:lnTo>
                    <a:pt x="904047" y="1000444"/>
                  </a:lnTo>
                  <a:lnTo>
                    <a:pt x="938486" y="971120"/>
                  </a:lnTo>
                  <a:lnTo>
                    <a:pt x="970443" y="939143"/>
                  </a:lnTo>
                  <a:lnTo>
                    <a:pt x="999749" y="904681"/>
                  </a:lnTo>
                  <a:lnTo>
                    <a:pt x="1026237" y="867902"/>
                  </a:lnTo>
                  <a:lnTo>
                    <a:pt x="1049738" y="828975"/>
                  </a:lnTo>
                  <a:lnTo>
                    <a:pt x="1070084" y="788066"/>
                  </a:lnTo>
                  <a:lnTo>
                    <a:pt x="1087107" y="745345"/>
                  </a:lnTo>
                  <a:lnTo>
                    <a:pt x="1100640" y="700978"/>
                  </a:lnTo>
                  <a:lnTo>
                    <a:pt x="1110514" y="655135"/>
                  </a:lnTo>
                  <a:lnTo>
                    <a:pt x="1116562" y="607982"/>
                  </a:lnTo>
                  <a:lnTo>
                    <a:pt x="1118616" y="559688"/>
                  </a:lnTo>
                  <a:lnTo>
                    <a:pt x="1116562" y="511395"/>
                  </a:lnTo>
                  <a:lnTo>
                    <a:pt x="1110514" y="464242"/>
                  </a:lnTo>
                  <a:lnTo>
                    <a:pt x="1100640" y="418399"/>
                  </a:lnTo>
                  <a:lnTo>
                    <a:pt x="1087107" y="374032"/>
                  </a:lnTo>
                  <a:lnTo>
                    <a:pt x="1070084" y="331311"/>
                  </a:lnTo>
                  <a:lnTo>
                    <a:pt x="1049738" y="290402"/>
                  </a:lnTo>
                  <a:lnTo>
                    <a:pt x="1026237" y="251475"/>
                  </a:lnTo>
                  <a:lnTo>
                    <a:pt x="999749" y="214696"/>
                  </a:lnTo>
                  <a:lnTo>
                    <a:pt x="970443" y="180234"/>
                  </a:lnTo>
                  <a:lnTo>
                    <a:pt x="938486" y="148257"/>
                  </a:lnTo>
                  <a:lnTo>
                    <a:pt x="904047" y="118933"/>
                  </a:lnTo>
                  <a:lnTo>
                    <a:pt x="867292" y="92430"/>
                  </a:lnTo>
                  <a:lnTo>
                    <a:pt x="828391" y="68915"/>
                  </a:lnTo>
                  <a:lnTo>
                    <a:pt x="787511" y="48558"/>
                  </a:lnTo>
                  <a:lnTo>
                    <a:pt x="744820" y="31525"/>
                  </a:lnTo>
                  <a:lnTo>
                    <a:pt x="700486" y="17984"/>
                  </a:lnTo>
                  <a:lnTo>
                    <a:pt x="654678" y="8105"/>
                  </a:lnTo>
                  <a:lnTo>
                    <a:pt x="607562" y="2054"/>
                  </a:lnTo>
                  <a:lnTo>
                    <a:pt x="559308" y="0"/>
                  </a:lnTo>
                  <a:close/>
                </a:path>
              </a:pathLst>
            </a:custGeom>
            <a:solidFill>
              <a:srgbClr val="D445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727441" y="3745991"/>
              <a:ext cx="1118870" cy="1119505"/>
            </a:xfrm>
            <a:custGeom>
              <a:avLst/>
              <a:gdLst/>
              <a:ahLst/>
              <a:cxnLst/>
              <a:rect l="l" t="t" r="r" b="b"/>
              <a:pathLst>
                <a:path w="1118870" h="1119504">
                  <a:moveTo>
                    <a:pt x="0" y="559688"/>
                  </a:moveTo>
                  <a:lnTo>
                    <a:pt x="2053" y="511395"/>
                  </a:lnTo>
                  <a:lnTo>
                    <a:pt x="8101" y="464242"/>
                  </a:lnTo>
                  <a:lnTo>
                    <a:pt x="17975" y="418399"/>
                  </a:lnTo>
                  <a:lnTo>
                    <a:pt x="31508" y="374032"/>
                  </a:lnTo>
                  <a:lnTo>
                    <a:pt x="48531" y="331311"/>
                  </a:lnTo>
                  <a:lnTo>
                    <a:pt x="68877" y="290402"/>
                  </a:lnTo>
                  <a:lnTo>
                    <a:pt x="92378" y="251475"/>
                  </a:lnTo>
                  <a:lnTo>
                    <a:pt x="118866" y="214696"/>
                  </a:lnTo>
                  <a:lnTo>
                    <a:pt x="148172" y="180234"/>
                  </a:lnTo>
                  <a:lnTo>
                    <a:pt x="180129" y="148257"/>
                  </a:lnTo>
                  <a:lnTo>
                    <a:pt x="214568" y="118933"/>
                  </a:lnTo>
                  <a:lnTo>
                    <a:pt x="251323" y="92430"/>
                  </a:lnTo>
                  <a:lnTo>
                    <a:pt x="290224" y="68915"/>
                  </a:lnTo>
                  <a:lnTo>
                    <a:pt x="331104" y="48558"/>
                  </a:lnTo>
                  <a:lnTo>
                    <a:pt x="373795" y="31525"/>
                  </a:lnTo>
                  <a:lnTo>
                    <a:pt x="418129" y="17984"/>
                  </a:lnTo>
                  <a:lnTo>
                    <a:pt x="463937" y="8105"/>
                  </a:lnTo>
                  <a:lnTo>
                    <a:pt x="511053" y="2054"/>
                  </a:lnTo>
                  <a:lnTo>
                    <a:pt x="559308" y="0"/>
                  </a:lnTo>
                  <a:lnTo>
                    <a:pt x="607562" y="2054"/>
                  </a:lnTo>
                  <a:lnTo>
                    <a:pt x="654678" y="8105"/>
                  </a:lnTo>
                  <a:lnTo>
                    <a:pt x="700486" y="17984"/>
                  </a:lnTo>
                  <a:lnTo>
                    <a:pt x="744820" y="31525"/>
                  </a:lnTo>
                  <a:lnTo>
                    <a:pt x="787511" y="48558"/>
                  </a:lnTo>
                  <a:lnTo>
                    <a:pt x="828391" y="68915"/>
                  </a:lnTo>
                  <a:lnTo>
                    <a:pt x="867292" y="92430"/>
                  </a:lnTo>
                  <a:lnTo>
                    <a:pt x="904047" y="118933"/>
                  </a:lnTo>
                  <a:lnTo>
                    <a:pt x="938486" y="148257"/>
                  </a:lnTo>
                  <a:lnTo>
                    <a:pt x="970443" y="180234"/>
                  </a:lnTo>
                  <a:lnTo>
                    <a:pt x="999749" y="214696"/>
                  </a:lnTo>
                  <a:lnTo>
                    <a:pt x="1026237" y="251475"/>
                  </a:lnTo>
                  <a:lnTo>
                    <a:pt x="1049738" y="290402"/>
                  </a:lnTo>
                  <a:lnTo>
                    <a:pt x="1070084" y="331311"/>
                  </a:lnTo>
                  <a:lnTo>
                    <a:pt x="1087107" y="374032"/>
                  </a:lnTo>
                  <a:lnTo>
                    <a:pt x="1100640" y="418399"/>
                  </a:lnTo>
                  <a:lnTo>
                    <a:pt x="1110514" y="464242"/>
                  </a:lnTo>
                  <a:lnTo>
                    <a:pt x="1116562" y="511395"/>
                  </a:lnTo>
                  <a:lnTo>
                    <a:pt x="1118616" y="559688"/>
                  </a:lnTo>
                  <a:lnTo>
                    <a:pt x="1116562" y="607982"/>
                  </a:lnTo>
                  <a:lnTo>
                    <a:pt x="1110514" y="655135"/>
                  </a:lnTo>
                  <a:lnTo>
                    <a:pt x="1100640" y="700978"/>
                  </a:lnTo>
                  <a:lnTo>
                    <a:pt x="1087107" y="745345"/>
                  </a:lnTo>
                  <a:lnTo>
                    <a:pt x="1070084" y="788066"/>
                  </a:lnTo>
                  <a:lnTo>
                    <a:pt x="1049738" y="828975"/>
                  </a:lnTo>
                  <a:lnTo>
                    <a:pt x="1026237" y="867902"/>
                  </a:lnTo>
                  <a:lnTo>
                    <a:pt x="999749" y="904681"/>
                  </a:lnTo>
                  <a:lnTo>
                    <a:pt x="970443" y="939143"/>
                  </a:lnTo>
                  <a:lnTo>
                    <a:pt x="938486" y="971120"/>
                  </a:lnTo>
                  <a:lnTo>
                    <a:pt x="904047" y="1000444"/>
                  </a:lnTo>
                  <a:lnTo>
                    <a:pt x="867292" y="1026947"/>
                  </a:lnTo>
                  <a:lnTo>
                    <a:pt x="828391" y="1050462"/>
                  </a:lnTo>
                  <a:lnTo>
                    <a:pt x="787511" y="1070819"/>
                  </a:lnTo>
                  <a:lnTo>
                    <a:pt x="744820" y="1087852"/>
                  </a:lnTo>
                  <a:lnTo>
                    <a:pt x="700486" y="1101393"/>
                  </a:lnTo>
                  <a:lnTo>
                    <a:pt x="654678" y="1111272"/>
                  </a:lnTo>
                  <a:lnTo>
                    <a:pt x="607562" y="1117323"/>
                  </a:lnTo>
                  <a:lnTo>
                    <a:pt x="559308" y="1119377"/>
                  </a:lnTo>
                  <a:lnTo>
                    <a:pt x="511053" y="1117323"/>
                  </a:lnTo>
                  <a:lnTo>
                    <a:pt x="463937" y="1111272"/>
                  </a:lnTo>
                  <a:lnTo>
                    <a:pt x="418129" y="1101393"/>
                  </a:lnTo>
                  <a:lnTo>
                    <a:pt x="373795" y="1087852"/>
                  </a:lnTo>
                  <a:lnTo>
                    <a:pt x="331104" y="1070819"/>
                  </a:lnTo>
                  <a:lnTo>
                    <a:pt x="290224" y="1050462"/>
                  </a:lnTo>
                  <a:lnTo>
                    <a:pt x="251323" y="1026947"/>
                  </a:lnTo>
                  <a:lnTo>
                    <a:pt x="214568" y="1000444"/>
                  </a:lnTo>
                  <a:lnTo>
                    <a:pt x="180129" y="971120"/>
                  </a:lnTo>
                  <a:lnTo>
                    <a:pt x="148172" y="939143"/>
                  </a:lnTo>
                  <a:lnTo>
                    <a:pt x="118866" y="904681"/>
                  </a:lnTo>
                  <a:lnTo>
                    <a:pt x="92378" y="867902"/>
                  </a:lnTo>
                  <a:lnTo>
                    <a:pt x="68877" y="828975"/>
                  </a:lnTo>
                  <a:lnTo>
                    <a:pt x="48531" y="788066"/>
                  </a:lnTo>
                  <a:lnTo>
                    <a:pt x="31508" y="745345"/>
                  </a:lnTo>
                  <a:lnTo>
                    <a:pt x="17975" y="700978"/>
                  </a:lnTo>
                  <a:lnTo>
                    <a:pt x="8101" y="655135"/>
                  </a:lnTo>
                  <a:lnTo>
                    <a:pt x="2053" y="607982"/>
                  </a:lnTo>
                  <a:lnTo>
                    <a:pt x="0" y="55968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4275073" y="3991609"/>
            <a:ext cx="918844" cy="5461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84455">
              <a:lnSpc>
                <a:spcPts val="1939"/>
              </a:lnSpc>
              <a:spcBef>
                <a:spcPts val="345"/>
              </a:spcBef>
            </a:pPr>
            <a:r>
              <a:rPr sz="1800" spc="-25" dirty="0">
                <a:latin typeface="Verdana"/>
                <a:cs typeface="Verdana"/>
              </a:rPr>
              <a:t>Define 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strategy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5</a:t>
            </a:fld>
            <a:endParaRPr spc="-100" dirty="0"/>
          </a:p>
        </p:txBody>
      </p:sp>
      <p:sp>
        <p:nvSpPr>
          <p:cNvPr id="91" name="object 91"/>
          <p:cNvSpPr txBox="1"/>
          <p:nvPr/>
        </p:nvSpPr>
        <p:spPr>
          <a:xfrm>
            <a:off x="6074409" y="3991609"/>
            <a:ext cx="918844" cy="5461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20" dirty="0">
                <a:latin typeface="Verdana"/>
                <a:cs typeface="Verdana"/>
              </a:rPr>
              <a:t>Execute  </a:t>
            </a:r>
            <a:r>
              <a:rPr sz="1800" spc="-60" dirty="0">
                <a:latin typeface="Verdana"/>
                <a:cs typeface="Verdana"/>
              </a:rPr>
              <a:t>strategy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857743" y="4013453"/>
            <a:ext cx="904875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20" dirty="0">
                <a:latin typeface="Verdana"/>
                <a:cs typeface="Verdana"/>
              </a:rPr>
              <a:t>Analyze</a:t>
            </a:r>
            <a:endParaRPr sz="1800">
              <a:latin typeface="Verdana"/>
              <a:cs typeface="Verdana"/>
            </a:endParaRPr>
          </a:p>
          <a:p>
            <a:pPr marL="123825">
              <a:lnSpc>
                <a:spcPts val="2050"/>
              </a:lnSpc>
            </a:pPr>
            <a:r>
              <a:rPr sz="1800" spc="-130" dirty="0">
                <a:latin typeface="Verdana"/>
                <a:cs typeface="Verdana"/>
              </a:rPr>
              <a:t>results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Tahoma</vt:lpstr>
      <vt:lpstr>Times New Roman</vt:lpstr>
      <vt:lpstr>Verdana</vt:lpstr>
      <vt:lpstr>Office Theme</vt:lpstr>
      <vt:lpstr>PowerPoint Presentation</vt:lpstr>
      <vt:lpstr>SEO Localization 1-2</vt:lpstr>
      <vt:lpstr>SEO Localization 2-2</vt:lpstr>
      <vt:lpstr>SEO Internationalization</vt:lpstr>
      <vt:lpstr>Social Media Optimization and its Role in SEO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Talha Bin ghous</cp:lastModifiedBy>
  <cp:revision>2</cp:revision>
  <dcterms:created xsi:type="dcterms:W3CDTF">2023-02-14T11:40:54Z</dcterms:created>
  <dcterms:modified xsi:type="dcterms:W3CDTF">2023-02-18T11:39:54Z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2023-02-14T00:00:00Z</vt:filetime>
  </property>
</Properties>
</file>