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72" y="688340"/>
            <a:ext cx="4326890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6339" y="1083055"/>
            <a:ext cx="7353934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6290" y="6537066"/>
            <a:ext cx="30829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20" dirty="0">
                <a:latin typeface="Tahoma"/>
                <a:cs typeface="Tahoma"/>
              </a:rPr>
              <a:t>©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7402" y="6544687"/>
            <a:ext cx="24574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3" y="426719"/>
              <a:ext cx="5709666" cy="3906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 marR="5080" algn="just">
              <a:lnSpc>
                <a:spcPct val="87800"/>
              </a:lnSpc>
              <a:spcBef>
                <a:spcPts val="1155"/>
              </a:spcBef>
            </a:pPr>
            <a:r>
              <a:rPr spc="-790" dirty="0"/>
              <a:t>Sessio</a:t>
            </a:r>
            <a:r>
              <a:rPr spc="-935" dirty="0"/>
              <a:t>n</a:t>
            </a:r>
            <a:r>
              <a:rPr spc="-450" dirty="0"/>
              <a:t> </a:t>
            </a:r>
            <a:r>
              <a:rPr spc="-800" dirty="0"/>
              <a:t>8:  </a:t>
            </a:r>
            <a:r>
              <a:rPr spc="-790" dirty="0"/>
              <a:t>Important  </a:t>
            </a:r>
            <a:r>
              <a:rPr spc="-819" dirty="0"/>
              <a:t>SE</a:t>
            </a:r>
            <a:r>
              <a:rPr spc="-994" dirty="0"/>
              <a:t>O</a:t>
            </a:r>
            <a:r>
              <a:rPr spc="-450" dirty="0"/>
              <a:t> </a:t>
            </a:r>
            <a:r>
              <a:rPr spc="-880" dirty="0"/>
              <a:t>Tools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208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85" dirty="0">
                <a:solidFill>
                  <a:srgbClr val="000000"/>
                </a:solidFill>
                <a:latin typeface="Tahoma"/>
                <a:cs typeface="Tahoma"/>
              </a:rPr>
              <a:t>SEO</a:t>
            </a:r>
            <a:r>
              <a:rPr sz="3600" b="0" spc="-1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-20" dirty="0">
                <a:solidFill>
                  <a:srgbClr val="000000"/>
                </a:solidFill>
                <a:latin typeface="Tahoma"/>
                <a:cs typeface="Tahoma"/>
              </a:rPr>
              <a:t>Tools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3727" y="1298448"/>
            <a:ext cx="7004684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459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250" dirty="0">
                <a:latin typeface="Tahoma"/>
                <a:cs typeface="Tahoma"/>
              </a:rPr>
              <a:t>Manage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monitor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health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of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315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Website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455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105" dirty="0">
                <a:latin typeface="Tahoma"/>
                <a:cs typeface="Tahoma"/>
              </a:rPr>
              <a:t>Provide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insights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into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all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SEO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components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459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100" dirty="0">
                <a:latin typeface="Tahoma"/>
                <a:cs typeface="Tahoma"/>
              </a:rPr>
              <a:t>Optimize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search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to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improve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315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site's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rank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SERPs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ahoma"/>
              <a:cs typeface="Tahoma"/>
            </a:endParaRPr>
          </a:p>
          <a:p>
            <a:pPr marL="393700" marR="5080" indent="-381000">
              <a:lnSpc>
                <a:spcPct val="109700"/>
              </a:lnSpc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459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130" dirty="0">
                <a:latin typeface="Tahoma"/>
                <a:cs typeface="Tahoma"/>
              </a:rPr>
              <a:t>Analyze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Web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traffic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to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report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server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errors,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sales,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visitor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count,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so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60" y="4550664"/>
            <a:ext cx="4086605" cy="18082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29540"/>
            <a:ext cx="383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80" dirty="0">
                <a:solidFill>
                  <a:srgbClr val="000000"/>
                </a:solidFill>
                <a:latin typeface="Tahoma"/>
                <a:cs typeface="Tahoma"/>
              </a:rPr>
              <a:t>Google</a:t>
            </a:r>
            <a:r>
              <a:rPr sz="3600" b="0" spc="-1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85" dirty="0">
                <a:solidFill>
                  <a:srgbClr val="000000"/>
                </a:solidFill>
                <a:latin typeface="Tahoma"/>
                <a:cs typeface="Tahoma"/>
              </a:rPr>
              <a:t>Analytics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241" y="1269994"/>
            <a:ext cx="3737610" cy="23393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55"/>
              </a:spcBef>
              <a:buClr>
                <a:srgbClr val="C72FCC"/>
              </a:buClr>
              <a:buChar char="►"/>
              <a:tabLst>
                <a:tab pos="298450" algn="l"/>
              </a:tabLst>
            </a:pPr>
            <a:r>
              <a:rPr sz="2000" spc="-195" dirty="0">
                <a:latin typeface="Tahoma"/>
                <a:cs typeface="Tahoma"/>
              </a:rPr>
              <a:t>I</a:t>
            </a:r>
            <a:r>
              <a:rPr sz="2000" spc="-225" dirty="0">
                <a:latin typeface="Tahoma"/>
                <a:cs typeface="Tahoma"/>
              </a:rPr>
              <a:t>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315" dirty="0">
                <a:latin typeface="Tahoma"/>
                <a:cs typeface="Tahoma"/>
              </a:rPr>
              <a:t>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popula</a:t>
            </a:r>
            <a:r>
              <a:rPr sz="2000" spc="105" dirty="0">
                <a:latin typeface="Tahoma"/>
                <a:cs typeface="Tahoma"/>
              </a:rPr>
              <a:t>r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SE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tool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ts val="2280"/>
              </a:lnSpc>
              <a:spcBef>
                <a:spcPts val="360"/>
              </a:spcBef>
              <a:buClr>
                <a:srgbClr val="C72FCC"/>
              </a:buClr>
              <a:buChar char="►"/>
              <a:tabLst>
                <a:tab pos="298450" algn="l"/>
              </a:tabLst>
            </a:pPr>
            <a:r>
              <a:rPr sz="2000" spc="60" dirty="0">
                <a:latin typeface="Tahoma"/>
                <a:cs typeface="Tahoma"/>
              </a:rPr>
              <a:t>Helps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analyze:</a:t>
            </a:r>
            <a:endParaRPr sz="2000">
              <a:latin typeface="Tahoma"/>
              <a:cs typeface="Tahoma"/>
            </a:endParaRPr>
          </a:p>
          <a:p>
            <a:pPr marL="738505" lvl="1" indent="-340360">
              <a:lnSpc>
                <a:spcPts val="2560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739140" algn="l"/>
              </a:tabLst>
            </a:pPr>
            <a:r>
              <a:rPr sz="1800" spc="130" dirty="0">
                <a:latin typeface="Tahoma"/>
                <a:cs typeface="Tahoma"/>
              </a:rPr>
              <a:t>Website/app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  <a:p>
            <a:pPr marL="738505" lvl="1" indent="-340360">
              <a:lnSpc>
                <a:spcPts val="2485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739140" algn="l"/>
              </a:tabLst>
            </a:pPr>
            <a:r>
              <a:rPr sz="1800" spc="5" dirty="0">
                <a:latin typeface="Tahoma"/>
                <a:cs typeface="Tahoma"/>
              </a:rPr>
              <a:t>Visitor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behavior</a:t>
            </a:r>
            <a:endParaRPr sz="1800">
              <a:latin typeface="Tahoma"/>
              <a:cs typeface="Tahoma"/>
            </a:endParaRPr>
          </a:p>
          <a:p>
            <a:pPr marL="738505" lvl="1" indent="-340360">
              <a:lnSpc>
                <a:spcPts val="2680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739140" algn="l"/>
              </a:tabLst>
            </a:pPr>
            <a:r>
              <a:rPr sz="1800" spc="185" dirty="0">
                <a:latin typeface="Tahoma"/>
                <a:cs typeface="Tahoma"/>
              </a:rPr>
              <a:t>Web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traffic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72FCC"/>
              </a:buClr>
              <a:buFont typeface="Courier New"/>
              <a:buChar char="o"/>
            </a:pPr>
            <a:endParaRPr sz="22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C72FCC"/>
              </a:buClr>
              <a:buChar char="►"/>
              <a:tabLst>
                <a:tab pos="298450" algn="l"/>
              </a:tabLst>
            </a:pPr>
            <a:r>
              <a:rPr sz="2000" spc="15" dirty="0">
                <a:latin typeface="Tahoma"/>
                <a:cs typeface="Tahoma"/>
              </a:rPr>
              <a:t>Versions: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246" y="3913632"/>
            <a:ext cx="6038850" cy="12054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4" y="118617"/>
            <a:ext cx="840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40" dirty="0">
                <a:solidFill>
                  <a:srgbClr val="000000"/>
                </a:solidFill>
                <a:latin typeface="Tahoma"/>
                <a:cs typeface="Tahoma"/>
              </a:rPr>
              <a:t>Getting</a:t>
            </a:r>
            <a:r>
              <a:rPr sz="3600" b="0" spc="-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50" dirty="0">
                <a:solidFill>
                  <a:srgbClr val="000000"/>
                </a:solidFill>
                <a:latin typeface="Tahoma"/>
                <a:cs typeface="Tahoma"/>
              </a:rPr>
              <a:t>Started</a:t>
            </a:r>
            <a:r>
              <a:rPr sz="3600" b="0" spc="-1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00" dirty="0">
                <a:solidFill>
                  <a:srgbClr val="000000"/>
                </a:solidFill>
                <a:latin typeface="Tahoma"/>
                <a:cs typeface="Tahoma"/>
              </a:rPr>
              <a:t>with</a:t>
            </a:r>
            <a:r>
              <a:rPr sz="3600" b="0" spc="-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380" dirty="0">
                <a:solidFill>
                  <a:srgbClr val="000000"/>
                </a:solidFill>
                <a:latin typeface="Tahoma"/>
                <a:cs typeface="Tahoma"/>
              </a:rPr>
              <a:t>Google</a:t>
            </a:r>
            <a:r>
              <a:rPr sz="3600" b="0" spc="-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85" dirty="0">
                <a:solidFill>
                  <a:srgbClr val="000000"/>
                </a:solidFill>
                <a:latin typeface="Tahoma"/>
                <a:cs typeface="Tahoma"/>
              </a:rPr>
              <a:t>Analytics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5579" y="1881251"/>
            <a:ext cx="2284095" cy="1399540"/>
            <a:chOff x="695579" y="1881251"/>
            <a:chExt cx="2284095" cy="1399540"/>
          </a:xfrm>
        </p:grpSpPr>
        <p:sp>
          <p:nvSpPr>
            <p:cNvPr id="4" name="object 4"/>
            <p:cNvSpPr/>
            <p:nvPr/>
          </p:nvSpPr>
          <p:spPr>
            <a:xfrm>
              <a:off x="708279" y="1893950"/>
              <a:ext cx="2258695" cy="1386840"/>
            </a:xfrm>
            <a:custGeom>
              <a:avLst/>
              <a:gdLst/>
              <a:ahLst/>
              <a:cxnLst/>
              <a:rect l="l" t="t" r="r" b="b"/>
              <a:pathLst>
                <a:path w="2258695" h="1386839">
                  <a:moveTo>
                    <a:pt x="2258568" y="92964"/>
                  </a:moveTo>
                  <a:lnTo>
                    <a:pt x="2251252" y="56794"/>
                  </a:lnTo>
                  <a:lnTo>
                    <a:pt x="2231326" y="27241"/>
                  </a:lnTo>
                  <a:lnTo>
                    <a:pt x="2201773" y="7315"/>
                  </a:lnTo>
                  <a:lnTo>
                    <a:pt x="2165604" y="0"/>
                  </a:lnTo>
                  <a:lnTo>
                    <a:pt x="92964" y="0"/>
                  </a:lnTo>
                  <a:lnTo>
                    <a:pt x="56769" y="7315"/>
                  </a:lnTo>
                  <a:lnTo>
                    <a:pt x="27216" y="27241"/>
                  </a:lnTo>
                  <a:lnTo>
                    <a:pt x="7302" y="56794"/>
                  </a:lnTo>
                  <a:lnTo>
                    <a:pt x="0" y="92964"/>
                  </a:lnTo>
                  <a:lnTo>
                    <a:pt x="0" y="836676"/>
                  </a:lnTo>
                  <a:lnTo>
                    <a:pt x="7302" y="872858"/>
                  </a:lnTo>
                  <a:lnTo>
                    <a:pt x="27216" y="902398"/>
                  </a:lnTo>
                  <a:lnTo>
                    <a:pt x="56769" y="922337"/>
                  </a:lnTo>
                  <a:lnTo>
                    <a:pt x="92964" y="929640"/>
                  </a:lnTo>
                  <a:lnTo>
                    <a:pt x="597789" y="929640"/>
                  </a:lnTo>
                  <a:lnTo>
                    <a:pt x="597789" y="1386459"/>
                  </a:lnTo>
                  <a:lnTo>
                    <a:pt x="737235" y="1386459"/>
                  </a:lnTo>
                  <a:lnTo>
                    <a:pt x="737235" y="929640"/>
                  </a:lnTo>
                  <a:lnTo>
                    <a:pt x="2165604" y="929640"/>
                  </a:lnTo>
                  <a:lnTo>
                    <a:pt x="2201773" y="922337"/>
                  </a:lnTo>
                  <a:lnTo>
                    <a:pt x="2231326" y="902398"/>
                  </a:lnTo>
                  <a:lnTo>
                    <a:pt x="2251252" y="872858"/>
                  </a:lnTo>
                  <a:lnTo>
                    <a:pt x="2258568" y="836676"/>
                  </a:lnTo>
                  <a:lnTo>
                    <a:pt x="2258568" y="92964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279" y="1893951"/>
              <a:ext cx="2258695" cy="929640"/>
            </a:xfrm>
            <a:custGeom>
              <a:avLst/>
              <a:gdLst/>
              <a:ahLst/>
              <a:cxnLst/>
              <a:rect l="l" t="t" r="r" b="b"/>
              <a:pathLst>
                <a:path w="2258695" h="929639">
                  <a:moveTo>
                    <a:pt x="0" y="92963"/>
                  </a:moveTo>
                  <a:lnTo>
                    <a:pt x="7305" y="56792"/>
                  </a:lnTo>
                  <a:lnTo>
                    <a:pt x="27227" y="27241"/>
                  </a:lnTo>
                  <a:lnTo>
                    <a:pt x="56776" y="7310"/>
                  </a:lnTo>
                  <a:lnTo>
                    <a:pt x="92964" y="0"/>
                  </a:lnTo>
                  <a:lnTo>
                    <a:pt x="2165604" y="0"/>
                  </a:lnTo>
                  <a:lnTo>
                    <a:pt x="2201775" y="7310"/>
                  </a:lnTo>
                  <a:lnTo>
                    <a:pt x="2231326" y="27241"/>
                  </a:lnTo>
                  <a:lnTo>
                    <a:pt x="2251257" y="56792"/>
                  </a:lnTo>
                  <a:lnTo>
                    <a:pt x="2258568" y="92963"/>
                  </a:lnTo>
                  <a:lnTo>
                    <a:pt x="2258568" y="836676"/>
                  </a:lnTo>
                  <a:lnTo>
                    <a:pt x="2251257" y="872847"/>
                  </a:lnTo>
                  <a:lnTo>
                    <a:pt x="2231326" y="902398"/>
                  </a:lnTo>
                  <a:lnTo>
                    <a:pt x="2201775" y="922329"/>
                  </a:lnTo>
                  <a:lnTo>
                    <a:pt x="2165604" y="929639"/>
                  </a:lnTo>
                  <a:lnTo>
                    <a:pt x="92964" y="929639"/>
                  </a:lnTo>
                  <a:lnTo>
                    <a:pt x="56776" y="922329"/>
                  </a:lnTo>
                  <a:lnTo>
                    <a:pt x="27227" y="902398"/>
                  </a:lnTo>
                  <a:lnTo>
                    <a:pt x="7305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75053" y="2128774"/>
            <a:ext cx="5232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1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344" y="2320798"/>
            <a:ext cx="19792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Google.com/Analytics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2343" y="3043301"/>
            <a:ext cx="2249805" cy="1400175"/>
            <a:chOff x="712343" y="3043301"/>
            <a:chExt cx="2249805" cy="1400175"/>
          </a:xfrm>
        </p:grpSpPr>
        <p:sp>
          <p:nvSpPr>
            <p:cNvPr id="9" name="object 9"/>
            <p:cNvSpPr/>
            <p:nvPr/>
          </p:nvSpPr>
          <p:spPr>
            <a:xfrm>
              <a:off x="1306068" y="3288030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39446" y="11551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966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043" y="3056001"/>
              <a:ext cx="2224405" cy="930910"/>
            </a:xfrm>
            <a:custGeom>
              <a:avLst/>
              <a:gdLst/>
              <a:ahLst/>
              <a:cxnLst/>
              <a:rect l="l" t="t" r="r" b="b"/>
              <a:pathLst>
                <a:path w="2224405" h="930910">
                  <a:moveTo>
                    <a:pt x="2131187" y="0"/>
                  </a:moveTo>
                  <a:lnTo>
                    <a:pt x="93040" y="0"/>
                  </a:lnTo>
                  <a:lnTo>
                    <a:pt x="56824" y="7312"/>
                  </a:lnTo>
                  <a:lnTo>
                    <a:pt x="27251" y="27257"/>
                  </a:lnTo>
                  <a:lnTo>
                    <a:pt x="7311" y="56846"/>
                  </a:lnTo>
                  <a:lnTo>
                    <a:pt x="0" y="93090"/>
                  </a:lnTo>
                  <a:lnTo>
                    <a:pt x="0" y="837310"/>
                  </a:lnTo>
                  <a:lnTo>
                    <a:pt x="7311" y="873555"/>
                  </a:lnTo>
                  <a:lnTo>
                    <a:pt x="27251" y="903144"/>
                  </a:lnTo>
                  <a:lnTo>
                    <a:pt x="56824" y="923089"/>
                  </a:lnTo>
                  <a:lnTo>
                    <a:pt x="93040" y="930401"/>
                  </a:lnTo>
                  <a:lnTo>
                    <a:pt x="2131187" y="930401"/>
                  </a:lnTo>
                  <a:lnTo>
                    <a:pt x="2167431" y="923089"/>
                  </a:lnTo>
                  <a:lnTo>
                    <a:pt x="2197020" y="903144"/>
                  </a:lnTo>
                  <a:lnTo>
                    <a:pt x="2216965" y="873555"/>
                  </a:lnTo>
                  <a:lnTo>
                    <a:pt x="2224278" y="837310"/>
                  </a:lnTo>
                  <a:lnTo>
                    <a:pt x="2224278" y="93090"/>
                  </a:lnTo>
                  <a:lnTo>
                    <a:pt x="2216965" y="56846"/>
                  </a:lnTo>
                  <a:lnTo>
                    <a:pt x="2197020" y="27257"/>
                  </a:lnTo>
                  <a:lnTo>
                    <a:pt x="2167431" y="7312"/>
                  </a:lnTo>
                  <a:lnTo>
                    <a:pt x="2131187" y="0"/>
                  </a:lnTo>
                  <a:close/>
                </a:path>
              </a:pathLst>
            </a:custGeom>
            <a:solidFill>
              <a:srgbClr val="946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5043" y="3056001"/>
              <a:ext cx="2224405" cy="930910"/>
            </a:xfrm>
            <a:custGeom>
              <a:avLst/>
              <a:gdLst/>
              <a:ahLst/>
              <a:cxnLst/>
              <a:rect l="l" t="t" r="r" b="b"/>
              <a:pathLst>
                <a:path w="2224405" h="930910">
                  <a:moveTo>
                    <a:pt x="0" y="93090"/>
                  </a:moveTo>
                  <a:lnTo>
                    <a:pt x="7311" y="56846"/>
                  </a:lnTo>
                  <a:lnTo>
                    <a:pt x="27251" y="27257"/>
                  </a:lnTo>
                  <a:lnTo>
                    <a:pt x="56824" y="7312"/>
                  </a:lnTo>
                  <a:lnTo>
                    <a:pt x="93040" y="0"/>
                  </a:lnTo>
                  <a:lnTo>
                    <a:pt x="2131187" y="0"/>
                  </a:lnTo>
                  <a:lnTo>
                    <a:pt x="2167431" y="7312"/>
                  </a:lnTo>
                  <a:lnTo>
                    <a:pt x="2197020" y="27257"/>
                  </a:lnTo>
                  <a:lnTo>
                    <a:pt x="2216965" y="56846"/>
                  </a:lnTo>
                  <a:lnTo>
                    <a:pt x="2224278" y="93090"/>
                  </a:lnTo>
                  <a:lnTo>
                    <a:pt x="2224278" y="837310"/>
                  </a:lnTo>
                  <a:lnTo>
                    <a:pt x="2216965" y="873555"/>
                  </a:lnTo>
                  <a:lnTo>
                    <a:pt x="2197020" y="903144"/>
                  </a:lnTo>
                  <a:lnTo>
                    <a:pt x="2167431" y="923089"/>
                  </a:lnTo>
                  <a:lnTo>
                    <a:pt x="2131187" y="930401"/>
                  </a:lnTo>
                  <a:lnTo>
                    <a:pt x="93040" y="930401"/>
                  </a:lnTo>
                  <a:lnTo>
                    <a:pt x="56824" y="923089"/>
                  </a:lnTo>
                  <a:lnTo>
                    <a:pt x="27251" y="903144"/>
                  </a:lnTo>
                  <a:lnTo>
                    <a:pt x="7311" y="873555"/>
                  </a:lnTo>
                  <a:lnTo>
                    <a:pt x="0" y="837310"/>
                  </a:lnTo>
                  <a:lnTo>
                    <a:pt x="0" y="9309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5830" y="3291332"/>
            <a:ext cx="182181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Cr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5" dirty="0">
                <a:solidFill>
                  <a:srgbClr val="FFFFFF"/>
                </a:solidFill>
                <a:latin typeface="Tahoma"/>
                <a:cs typeface="Tahoma"/>
              </a:rPr>
              <a:t>ate/S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114" dirty="0">
                <a:solidFill>
                  <a:srgbClr val="FFFFFF"/>
                </a:solidFill>
                <a:latin typeface="Tahoma"/>
                <a:cs typeface="Tahoma"/>
              </a:rPr>
              <a:t>gn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82" y="3483355"/>
            <a:ext cx="15995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4158" y="4206113"/>
            <a:ext cx="2146300" cy="1400175"/>
            <a:chOff x="764158" y="4206113"/>
            <a:chExt cx="2146300" cy="1400175"/>
          </a:xfrm>
        </p:grpSpPr>
        <p:sp>
          <p:nvSpPr>
            <p:cNvPr id="15" name="object 15"/>
            <p:cNvSpPr/>
            <p:nvPr/>
          </p:nvSpPr>
          <p:spPr>
            <a:xfrm>
              <a:off x="1306068" y="4450841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088898"/>
                  </a:lnTo>
                  <a:lnTo>
                    <a:pt x="0" y="1155192"/>
                  </a:lnTo>
                  <a:lnTo>
                    <a:pt x="139446" y="1155192"/>
                  </a:lnTo>
                  <a:lnTo>
                    <a:pt x="139446" y="1088898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A66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6858" y="4218813"/>
              <a:ext cx="2120900" cy="929640"/>
            </a:xfrm>
            <a:custGeom>
              <a:avLst/>
              <a:gdLst/>
              <a:ahLst/>
              <a:cxnLst/>
              <a:rect l="l" t="t" r="r" b="b"/>
              <a:pathLst>
                <a:path w="2120900" h="929639">
                  <a:moveTo>
                    <a:pt x="2027682" y="0"/>
                  </a:moveTo>
                  <a:lnTo>
                    <a:pt x="92964" y="0"/>
                  </a:lnTo>
                  <a:lnTo>
                    <a:pt x="56776" y="7310"/>
                  </a:lnTo>
                  <a:lnTo>
                    <a:pt x="27227" y="27241"/>
                  </a:lnTo>
                  <a:lnTo>
                    <a:pt x="7305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05" y="872847"/>
                  </a:lnTo>
                  <a:lnTo>
                    <a:pt x="27227" y="902398"/>
                  </a:lnTo>
                  <a:lnTo>
                    <a:pt x="56776" y="922329"/>
                  </a:lnTo>
                  <a:lnTo>
                    <a:pt x="92964" y="929639"/>
                  </a:lnTo>
                  <a:lnTo>
                    <a:pt x="2027682" y="929639"/>
                  </a:lnTo>
                  <a:lnTo>
                    <a:pt x="2063853" y="922329"/>
                  </a:lnTo>
                  <a:lnTo>
                    <a:pt x="2093404" y="902398"/>
                  </a:lnTo>
                  <a:lnTo>
                    <a:pt x="2113335" y="872847"/>
                  </a:lnTo>
                  <a:lnTo>
                    <a:pt x="2120646" y="836676"/>
                  </a:lnTo>
                  <a:lnTo>
                    <a:pt x="2120646" y="92963"/>
                  </a:lnTo>
                  <a:lnTo>
                    <a:pt x="2113335" y="56792"/>
                  </a:lnTo>
                  <a:lnTo>
                    <a:pt x="2093404" y="27241"/>
                  </a:lnTo>
                  <a:lnTo>
                    <a:pt x="2063853" y="7310"/>
                  </a:lnTo>
                  <a:lnTo>
                    <a:pt x="2027682" y="0"/>
                  </a:lnTo>
                  <a:close/>
                </a:path>
              </a:pathLst>
            </a:custGeom>
            <a:solidFill>
              <a:srgbClr val="A26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858" y="4218813"/>
              <a:ext cx="2120900" cy="929640"/>
            </a:xfrm>
            <a:custGeom>
              <a:avLst/>
              <a:gdLst/>
              <a:ahLst/>
              <a:cxnLst/>
              <a:rect l="l" t="t" r="r" b="b"/>
              <a:pathLst>
                <a:path w="2120900" h="929639">
                  <a:moveTo>
                    <a:pt x="0" y="92963"/>
                  </a:moveTo>
                  <a:lnTo>
                    <a:pt x="7305" y="56792"/>
                  </a:lnTo>
                  <a:lnTo>
                    <a:pt x="27227" y="27241"/>
                  </a:lnTo>
                  <a:lnTo>
                    <a:pt x="56776" y="7310"/>
                  </a:lnTo>
                  <a:lnTo>
                    <a:pt x="92964" y="0"/>
                  </a:lnTo>
                  <a:lnTo>
                    <a:pt x="2027682" y="0"/>
                  </a:lnTo>
                  <a:lnTo>
                    <a:pt x="2063853" y="7310"/>
                  </a:lnTo>
                  <a:lnTo>
                    <a:pt x="2093404" y="27241"/>
                  </a:lnTo>
                  <a:lnTo>
                    <a:pt x="2113335" y="56792"/>
                  </a:lnTo>
                  <a:lnTo>
                    <a:pt x="2120646" y="92963"/>
                  </a:lnTo>
                  <a:lnTo>
                    <a:pt x="2120646" y="836676"/>
                  </a:lnTo>
                  <a:lnTo>
                    <a:pt x="2113335" y="872847"/>
                  </a:lnTo>
                  <a:lnTo>
                    <a:pt x="2093404" y="902398"/>
                  </a:lnTo>
                  <a:lnTo>
                    <a:pt x="2063853" y="922329"/>
                  </a:lnTo>
                  <a:lnTo>
                    <a:pt x="2027682" y="929639"/>
                  </a:lnTo>
                  <a:lnTo>
                    <a:pt x="92964" y="929639"/>
                  </a:lnTo>
                  <a:lnTo>
                    <a:pt x="56776" y="922329"/>
                  </a:lnTo>
                  <a:lnTo>
                    <a:pt x="27227" y="902398"/>
                  </a:lnTo>
                  <a:lnTo>
                    <a:pt x="7305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6338" y="4549902"/>
            <a:ext cx="18199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95" dirty="0">
                <a:solidFill>
                  <a:srgbClr val="FFFFFF"/>
                </a:solidFill>
                <a:latin typeface="Tahoma"/>
                <a:cs typeface="Tahoma"/>
              </a:rPr>
              <a:t>Click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Measuring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3500" y="5368925"/>
            <a:ext cx="3138170" cy="955040"/>
            <a:chOff x="833500" y="5368925"/>
            <a:chExt cx="3138170" cy="955040"/>
          </a:xfrm>
        </p:grpSpPr>
        <p:sp>
          <p:nvSpPr>
            <p:cNvPr id="20" name="object 20"/>
            <p:cNvSpPr/>
            <p:nvPr/>
          </p:nvSpPr>
          <p:spPr>
            <a:xfrm>
              <a:off x="1380744" y="5539739"/>
              <a:ext cx="2590800" cy="139700"/>
            </a:xfrm>
            <a:custGeom>
              <a:avLst/>
              <a:gdLst/>
              <a:ahLst/>
              <a:cxnLst/>
              <a:rect l="l" t="t" r="r" b="b"/>
              <a:pathLst>
                <a:path w="2590800" h="139700">
                  <a:moveTo>
                    <a:pt x="25908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0" y="139446"/>
                  </a:lnTo>
                  <a:lnTo>
                    <a:pt x="2590800" y="139446"/>
                  </a:lnTo>
                  <a:lnTo>
                    <a:pt x="2590800" y="66294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86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6200" y="5381625"/>
              <a:ext cx="1983105" cy="929640"/>
            </a:xfrm>
            <a:custGeom>
              <a:avLst/>
              <a:gdLst/>
              <a:ahLst/>
              <a:cxnLst/>
              <a:rect l="l" t="t" r="r" b="b"/>
              <a:pathLst>
                <a:path w="1983105" h="929639">
                  <a:moveTo>
                    <a:pt x="1889760" y="0"/>
                  </a:moveTo>
                  <a:lnTo>
                    <a:pt x="92964" y="0"/>
                  </a:lnTo>
                  <a:lnTo>
                    <a:pt x="56776" y="7310"/>
                  </a:lnTo>
                  <a:lnTo>
                    <a:pt x="27227" y="27241"/>
                  </a:lnTo>
                  <a:lnTo>
                    <a:pt x="7305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05" y="872863"/>
                  </a:lnTo>
                  <a:lnTo>
                    <a:pt x="27227" y="902412"/>
                  </a:lnTo>
                  <a:lnTo>
                    <a:pt x="56776" y="922334"/>
                  </a:lnTo>
                  <a:lnTo>
                    <a:pt x="92964" y="929639"/>
                  </a:lnTo>
                  <a:lnTo>
                    <a:pt x="1889760" y="929639"/>
                  </a:lnTo>
                  <a:lnTo>
                    <a:pt x="1925931" y="922334"/>
                  </a:lnTo>
                  <a:lnTo>
                    <a:pt x="1955482" y="902412"/>
                  </a:lnTo>
                  <a:lnTo>
                    <a:pt x="1975413" y="872863"/>
                  </a:lnTo>
                  <a:lnTo>
                    <a:pt x="1982724" y="836676"/>
                  </a:lnTo>
                  <a:lnTo>
                    <a:pt x="1982724" y="92963"/>
                  </a:lnTo>
                  <a:lnTo>
                    <a:pt x="1975413" y="56792"/>
                  </a:lnTo>
                  <a:lnTo>
                    <a:pt x="1955482" y="27241"/>
                  </a:lnTo>
                  <a:lnTo>
                    <a:pt x="1925931" y="7310"/>
                  </a:lnTo>
                  <a:lnTo>
                    <a:pt x="1889760" y="0"/>
                  </a:lnTo>
                  <a:close/>
                </a:path>
              </a:pathLst>
            </a:custGeom>
            <a:solidFill>
              <a:srgbClr val="B16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6200" y="5381625"/>
              <a:ext cx="1983105" cy="929640"/>
            </a:xfrm>
            <a:custGeom>
              <a:avLst/>
              <a:gdLst/>
              <a:ahLst/>
              <a:cxnLst/>
              <a:rect l="l" t="t" r="r" b="b"/>
              <a:pathLst>
                <a:path w="1983105" h="929639">
                  <a:moveTo>
                    <a:pt x="0" y="92963"/>
                  </a:moveTo>
                  <a:lnTo>
                    <a:pt x="7305" y="56792"/>
                  </a:lnTo>
                  <a:lnTo>
                    <a:pt x="27227" y="27241"/>
                  </a:lnTo>
                  <a:lnTo>
                    <a:pt x="56776" y="7310"/>
                  </a:lnTo>
                  <a:lnTo>
                    <a:pt x="92964" y="0"/>
                  </a:lnTo>
                  <a:lnTo>
                    <a:pt x="1889760" y="0"/>
                  </a:lnTo>
                  <a:lnTo>
                    <a:pt x="1925931" y="7310"/>
                  </a:lnTo>
                  <a:lnTo>
                    <a:pt x="1955482" y="27241"/>
                  </a:lnTo>
                  <a:lnTo>
                    <a:pt x="1975413" y="56792"/>
                  </a:lnTo>
                  <a:lnTo>
                    <a:pt x="1982724" y="92963"/>
                  </a:lnTo>
                  <a:lnTo>
                    <a:pt x="1982724" y="836676"/>
                  </a:lnTo>
                  <a:lnTo>
                    <a:pt x="1975413" y="872863"/>
                  </a:lnTo>
                  <a:lnTo>
                    <a:pt x="1955482" y="902412"/>
                  </a:lnTo>
                  <a:lnTo>
                    <a:pt x="1925931" y="922334"/>
                  </a:lnTo>
                  <a:lnTo>
                    <a:pt x="1889760" y="929639"/>
                  </a:lnTo>
                  <a:lnTo>
                    <a:pt x="92964" y="929639"/>
                  </a:lnTo>
                  <a:lnTo>
                    <a:pt x="56776" y="922334"/>
                  </a:lnTo>
                  <a:lnTo>
                    <a:pt x="27227" y="902412"/>
                  </a:lnTo>
                  <a:lnTo>
                    <a:pt x="7305" y="872863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57732" y="5616194"/>
            <a:ext cx="1360170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gn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spc="15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99739" y="4450841"/>
            <a:ext cx="1876425" cy="1873250"/>
            <a:chOff x="3499739" y="4450841"/>
            <a:chExt cx="1876425" cy="1873250"/>
          </a:xfrm>
        </p:grpSpPr>
        <p:sp>
          <p:nvSpPr>
            <p:cNvPr id="25" name="object 25"/>
            <p:cNvSpPr/>
            <p:nvPr/>
          </p:nvSpPr>
          <p:spPr>
            <a:xfrm>
              <a:off x="3906774" y="4450841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39446" y="11551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C95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2439" y="5381624"/>
              <a:ext cx="1851025" cy="929640"/>
            </a:xfrm>
            <a:custGeom>
              <a:avLst/>
              <a:gdLst/>
              <a:ahLst/>
              <a:cxnLst/>
              <a:rect l="l" t="t" r="r" b="b"/>
              <a:pathLst>
                <a:path w="1851025" h="929639">
                  <a:moveTo>
                    <a:pt x="1757933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10" y="872863"/>
                  </a:lnTo>
                  <a:lnTo>
                    <a:pt x="27241" y="902412"/>
                  </a:lnTo>
                  <a:lnTo>
                    <a:pt x="56792" y="922334"/>
                  </a:lnTo>
                  <a:lnTo>
                    <a:pt x="92964" y="929639"/>
                  </a:lnTo>
                  <a:lnTo>
                    <a:pt x="1757933" y="929639"/>
                  </a:lnTo>
                  <a:lnTo>
                    <a:pt x="1794105" y="922334"/>
                  </a:lnTo>
                  <a:lnTo>
                    <a:pt x="1823656" y="902412"/>
                  </a:lnTo>
                  <a:lnTo>
                    <a:pt x="1843587" y="872863"/>
                  </a:lnTo>
                  <a:lnTo>
                    <a:pt x="1850898" y="836676"/>
                  </a:lnTo>
                  <a:lnTo>
                    <a:pt x="1850898" y="92963"/>
                  </a:lnTo>
                  <a:lnTo>
                    <a:pt x="1843587" y="56792"/>
                  </a:lnTo>
                  <a:lnTo>
                    <a:pt x="1823656" y="27241"/>
                  </a:lnTo>
                  <a:lnTo>
                    <a:pt x="1794105" y="7310"/>
                  </a:lnTo>
                  <a:lnTo>
                    <a:pt x="1757933" y="0"/>
                  </a:lnTo>
                  <a:close/>
                </a:path>
              </a:pathLst>
            </a:custGeom>
            <a:solidFill>
              <a:srgbClr val="C35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2439" y="5381624"/>
              <a:ext cx="1851025" cy="929640"/>
            </a:xfrm>
            <a:custGeom>
              <a:avLst/>
              <a:gdLst/>
              <a:ahLst/>
              <a:cxnLst/>
              <a:rect l="l" t="t" r="r" b="b"/>
              <a:pathLst>
                <a:path w="1851025" h="929639">
                  <a:moveTo>
                    <a:pt x="0" y="92963"/>
                  </a:moveTo>
                  <a:lnTo>
                    <a:pt x="7310" y="56792"/>
                  </a:lnTo>
                  <a:lnTo>
                    <a:pt x="27241" y="27241"/>
                  </a:lnTo>
                  <a:lnTo>
                    <a:pt x="56792" y="7310"/>
                  </a:lnTo>
                  <a:lnTo>
                    <a:pt x="92964" y="0"/>
                  </a:lnTo>
                  <a:lnTo>
                    <a:pt x="1757933" y="0"/>
                  </a:lnTo>
                  <a:lnTo>
                    <a:pt x="1794105" y="7310"/>
                  </a:lnTo>
                  <a:lnTo>
                    <a:pt x="1823656" y="27241"/>
                  </a:lnTo>
                  <a:lnTo>
                    <a:pt x="1843587" y="56792"/>
                  </a:lnTo>
                  <a:lnTo>
                    <a:pt x="1850898" y="92963"/>
                  </a:lnTo>
                  <a:lnTo>
                    <a:pt x="1850898" y="836676"/>
                  </a:lnTo>
                  <a:lnTo>
                    <a:pt x="1843587" y="872863"/>
                  </a:lnTo>
                  <a:lnTo>
                    <a:pt x="1823656" y="902412"/>
                  </a:lnTo>
                  <a:lnTo>
                    <a:pt x="1794105" y="922334"/>
                  </a:lnTo>
                  <a:lnTo>
                    <a:pt x="1757933" y="929639"/>
                  </a:lnTo>
                  <a:lnTo>
                    <a:pt x="92964" y="929639"/>
                  </a:lnTo>
                  <a:lnTo>
                    <a:pt x="56792" y="922334"/>
                  </a:lnTo>
                  <a:lnTo>
                    <a:pt x="27241" y="902412"/>
                  </a:lnTo>
                  <a:lnTo>
                    <a:pt x="7310" y="872863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75709" y="5616194"/>
            <a:ext cx="1325245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gn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ahoma"/>
                <a:cs typeface="Tahoma"/>
              </a:rPr>
              <a:t>Prop</a:t>
            </a:r>
            <a:r>
              <a:rPr sz="1400" spc="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rty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5"/>
              </a:lnSpc>
            </a:pPr>
            <a:r>
              <a:rPr sz="1400" spc="15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65448" y="3288029"/>
            <a:ext cx="1945005" cy="1873250"/>
            <a:chOff x="3465448" y="3288029"/>
            <a:chExt cx="1945005" cy="1873250"/>
          </a:xfrm>
        </p:grpSpPr>
        <p:sp>
          <p:nvSpPr>
            <p:cNvPr id="30" name="object 30"/>
            <p:cNvSpPr/>
            <p:nvPr/>
          </p:nvSpPr>
          <p:spPr>
            <a:xfrm>
              <a:off x="3906773" y="3288029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39446" y="11551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D95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8148" y="4218812"/>
              <a:ext cx="1919605" cy="929640"/>
            </a:xfrm>
            <a:custGeom>
              <a:avLst/>
              <a:gdLst/>
              <a:ahLst/>
              <a:cxnLst/>
              <a:rect l="l" t="t" r="r" b="b"/>
              <a:pathLst>
                <a:path w="1919604" h="929639">
                  <a:moveTo>
                    <a:pt x="1826514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10" y="872847"/>
                  </a:lnTo>
                  <a:lnTo>
                    <a:pt x="27241" y="902398"/>
                  </a:lnTo>
                  <a:lnTo>
                    <a:pt x="56792" y="922329"/>
                  </a:lnTo>
                  <a:lnTo>
                    <a:pt x="92964" y="929639"/>
                  </a:lnTo>
                  <a:lnTo>
                    <a:pt x="1826514" y="929639"/>
                  </a:lnTo>
                  <a:lnTo>
                    <a:pt x="1862685" y="922329"/>
                  </a:lnTo>
                  <a:lnTo>
                    <a:pt x="1892236" y="902398"/>
                  </a:lnTo>
                  <a:lnTo>
                    <a:pt x="1912167" y="872847"/>
                  </a:lnTo>
                  <a:lnTo>
                    <a:pt x="1919477" y="836676"/>
                  </a:lnTo>
                  <a:lnTo>
                    <a:pt x="1919477" y="92963"/>
                  </a:lnTo>
                  <a:lnTo>
                    <a:pt x="1912167" y="56792"/>
                  </a:lnTo>
                  <a:lnTo>
                    <a:pt x="1892236" y="27241"/>
                  </a:lnTo>
                  <a:lnTo>
                    <a:pt x="1862685" y="7310"/>
                  </a:lnTo>
                  <a:lnTo>
                    <a:pt x="1826514" y="0"/>
                  </a:lnTo>
                  <a:close/>
                </a:path>
              </a:pathLst>
            </a:custGeom>
            <a:solidFill>
              <a:srgbClr val="D35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8148" y="4218812"/>
              <a:ext cx="1919605" cy="929640"/>
            </a:xfrm>
            <a:custGeom>
              <a:avLst/>
              <a:gdLst/>
              <a:ahLst/>
              <a:cxnLst/>
              <a:rect l="l" t="t" r="r" b="b"/>
              <a:pathLst>
                <a:path w="1919604" h="929639">
                  <a:moveTo>
                    <a:pt x="0" y="92963"/>
                  </a:moveTo>
                  <a:lnTo>
                    <a:pt x="7310" y="56792"/>
                  </a:lnTo>
                  <a:lnTo>
                    <a:pt x="27241" y="27241"/>
                  </a:lnTo>
                  <a:lnTo>
                    <a:pt x="56792" y="7310"/>
                  </a:lnTo>
                  <a:lnTo>
                    <a:pt x="92964" y="0"/>
                  </a:lnTo>
                  <a:lnTo>
                    <a:pt x="1826514" y="0"/>
                  </a:lnTo>
                  <a:lnTo>
                    <a:pt x="1862685" y="7310"/>
                  </a:lnTo>
                  <a:lnTo>
                    <a:pt x="1892236" y="27241"/>
                  </a:lnTo>
                  <a:lnTo>
                    <a:pt x="1912167" y="56792"/>
                  </a:lnTo>
                  <a:lnTo>
                    <a:pt x="1919477" y="92963"/>
                  </a:lnTo>
                  <a:lnTo>
                    <a:pt x="1919477" y="836676"/>
                  </a:lnTo>
                  <a:lnTo>
                    <a:pt x="1912167" y="872847"/>
                  </a:lnTo>
                  <a:lnTo>
                    <a:pt x="1892236" y="902398"/>
                  </a:lnTo>
                  <a:lnTo>
                    <a:pt x="1862685" y="922329"/>
                  </a:lnTo>
                  <a:lnTo>
                    <a:pt x="1826514" y="929639"/>
                  </a:lnTo>
                  <a:lnTo>
                    <a:pt x="92964" y="929639"/>
                  </a:lnTo>
                  <a:lnTo>
                    <a:pt x="56792" y="922329"/>
                  </a:lnTo>
                  <a:lnTo>
                    <a:pt x="27241" y="902398"/>
                  </a:lnTo>
                  <a:lnTo>
                    <a:pt x="7310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774947" y="4357877"/>
            <a:ext cx="13246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Configure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84447" y="4549902"/>
            <a:ext cx="17049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Zone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preferred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8694" y="4741164"/>
            <a:ext cx="817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Curr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ncy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65448" y="2125217"/>
            <a:ext cx="1945005" cy="1873885"/>
            <a:chOff x="3465448" y="2125217"/>
            <a:chExt cx="1945005" cy="1873885"/>
          </a:xfrm>
        </p:grpSpPr>
        <p:sp>
          <p:nvSpPr>
            <p:cNvPr id="37" name="object 37"/>
            <p:cNvSpPr/>
            <p:nvPr/>
          </p:nvSpPr>
          <p:spPr>
            <a:xfrm>
              <a:off x="3906774" y="2125230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66281"/>
                  </a:lnTo>
                  <a:lnTo>
                    <a:pt x="0" y="1155179"/>
                  </a:lnTo>
                  <a:lnTo>
                    <a:pt x="139446" y="1155179"/>
                  </a:lnTo>
                  <a:lnTo>
                    <a:pt x="139446" y="6628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D75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8148" y="3056000"/>
              <a:ext cx="1919605" cy="930910"/>
            </a:xfrm>
            <a:custGeom>
              <a:avLst/>
              <a:gdLst/>
              <a:ahLst/>
              <a:cxnLst/>
              <a:rect l="l" t="t" r="r" b="b"/>
              <a:pathLst>
                <a:path w="1919604" h="930910">
                  <a:moveTo>
                    <a:pt x="1826387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837310"/>
                  </a:lnTo>
                  <a:lnTo>
                    <a:pt x="7312" y="873555"/>
                  </a:lnTo>
                  <a:lnTo>
                    <a:pt x="27257" y="903144"/>
                  </a:lnTo>
                  <a:lnTo>
                    <a:pt x="56846" y="923089"/>
                  </a:lnTo>
                  <a:lnTo>
                    <a:pt x="93091" y="930401"/>
                  </a:lnTo>
                  <a:lnTo>
                    <a:pt x="1826387" y="930401"/>
                  </a:lnTo>
                  <a:lnTo>
                    <a:pt x="1862631" y="923089"/>
                  </a:lnTo>
                  <a:lnTo>
                    <a:pt x="1892220" y="903144"/>
                  </a:lnTo>
                  <a:lnTo>
                    <a:pt x="1912165" y="873555"/>
                  </a:lnTo>
                  <a:lnTo>
                    <a:pt x="1919477" y="837310"/>
                  </a:lnTo>
                  <a:lnTo>
                    <a:pt x="1919477" y="93090"/>
                  </a:lnTo>
                  <a:lnTo>
                    <a:pt x="1912165" y="56846"/>
                  </a:lnTo>
                  <a:lnTo>
                    <a:pt x="1892220" y="27257"/>
                  </a:lnTo>
                  <a:lnTo>
                    <a:pt x="1862631" y="7312"/>
                  </a:lnTo>
                  <a:lnTo>
                    <a:pt x="1826387" y="0"/>
                  </a:lnTo>
                  <a:close/>
                </a:path>
              </a:pathLst>
            </a:custGeom>
            <a:solidFill>
              <a:srgbClr val="D95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78148" y="3056000"/>
              <a:ext cx="1919605" cy="930910"/>
            </a:xfrm>
            <a:custGeom>
              <a:avLst/>
              <a:gdLst/>
              <a:ahLst/>
              <a:cxnLst/>
              <a:rect l="l" t="t" r="r" b="b"/>
              <a:pathLst>
                <a:path w="1919604" h="930910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1826387" y="0"/>
                  </a:lnTo>
                  <a:lnTo>
                    <a:pt x="1862631" y="7312"/>
                  </a:lnTo>
                  <a:lnTo>
                    <a:pt x="1892220" y="27257"/>
                  </a:lnTo>
                  <a:lnTo>
                    <a:pt x="1912165" y="56846"/>
                  </a:lnTo>
                  <a:lnTo>
                    <a:pt x="1919477" y="93090"/>
                  </a:lnTo>
                  <a:lnTo>
                    <a:pt x="1919477" y="837310"/>
                  </a:lnTo>
                  <a:lnTo>
                    <a:pt x="1912165" y="873555"/>
                  </a:lnTo>
                  <a:lnTo>
                    <a:pt x="1892220" y="903144"/>
                  </a:lnTo>
                  <a:lnTo>
                    <a:pt x="1862631" y="923089"/>
                  </a:lnTo>
                  <a:lnTo>
                    <a:pt x="1826387" y="930401"/>
                  </a:lnTo>
                  <a:lnTo>
                    <a:pt x="93091" y="930401"/>
                  </a:lnTo>
                  <a:lnTo>
                    <a:pt x="56846" y="923089"/>
                  </a:lnTo>
                  <a:lnTo>
                    <a:pt x="27257" y="903144"/>
                  </a:lnTo>
                  <a:lnTo>
                    <a:pt x="7312" y="873555"/>
                  </a:lnTo>
                  <a:lnTo>
                    <a:pt x="0" y="837310"/>
                  </a:lnTo>
                  <a:lnTo>
                    <a:pt x="0" y="9309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81628" y="3291332"/>
            <a:ext cx="1112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2473" y="3482594"/>
            <a:ext cx="1290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130" dirty="0">
                <a:solidFill>
                  <a:srgbClr val="FFFFFF"/>
                </a:solidFill>
                <a:latin typeface="Tahoma"/>
                <a:cs typeface="Tahoma"/>
              </a:rPr>
              <a:t>rac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114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65448" y="1881251"/>
            <a:ext cx="3136900" cy="955040"/>
            <a:chOff x="3465448" y="1881251"/>
            <a:chExt cx="3136900" cy="955040"/>
          </a:xfrm>
        </p:grpSpPr>
        <p:sp>
          <p:nvSpPr>
            <p:cNvPr id="43" name="object 43"/>
            <p:cNvSpPr/>
            <p:nvPr/>
          </p:nvSpPr>
          <p:spPr>
            <a:xfrm>
              <a:off x="3980688" y="2052065"/>
              <a:ext cx="2621280" cy="139700"/>
            </a:xfrm>
            <a:custGeom>
              <a:avLst/>
              <a:gdLst/>
              <a:ahLst/>
              <a:cxnLst/>
              <a:rect l="l" t="t" r="r" b="b"/>
              <a:pathLst>
                <a:path w="2621279" h="139700">
                  <a:moveTo>
                    <a:pt x="2621280" y="0"/>
                  </a:moveTo>
                  <a:lnTo>
                    <a:pt x="0" y="0"/>
                  </a:lnTo>
                  <a:lnTo>
                    <a:pt x="0" y="73164"/>
                  </a:lnTo>
                  <a:lnTo>
                    <a:pt x="0" y="139446"/>
                  </a:lnTo>
                  <a:lnTo>
                    <a:pt x="2621280" y="139446"/>
                  </a:lnTo>
                  <a:lnTo>
                    <a:pt x="2621280" y="73164"/>
                  </a:lnTo>
                  <a:lnTo>
                    <a:pt x="2621280" y="0"/>
                  </a:lnTo>
                  <a:close/>
                </a:path>
              </a:pathLst>
            </a:custGeom>
            <a:solidFill>
              <a:srgbClr val="D6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78148" y="1893951"/>
              <a:ext cx="1919605" cy="929640"/>
            </a:xfrm>
            <a:custGeom>
              <a:avLst/>
              <a:gdLst/>
              <a:ahLst/>
              <a:cxnLst/>
              <a:rect l="l" t="t" r="r" b="b"/>
              <a:pathLst>
                <a:path w="1919604" h="929639">
                  <a:moveTo>
                    <a:pt x="1826514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10" y="872847"/>
                  </a:lnTo>
                  <a:lnTo>
                    <a:pt x="27241" y="902398"/>
                  </a:lnTo>
                  <a:lnTo>
                    <a:pt x="56792" y="922329"/>
                  </a:lnTo>
                  <a:lnTo>
                    <a:pt x="92964" y="929639"/>
                  </a:lnTo>
                  <a:lnTo>
                    <a:pt x="1826514" y="929639"/>
                  </a:lnTo>
                  <a:lnTo>
                    <a:pt x="1862685" y="922329"/>
                  </a:lnTo>
                  <a:lnTo>
                    <a:pt x="1892236" y="902398"/>
                  </a:lnTo>
                  <a:lnTo>
                    <a:pt x="1912167" y="872847"/>
                  </a:lnTo>
                  <a:lnTo>
                    <a:pt x="1919477" y="836676"/>
                  </a:lnTo>
                  <a:lnTo>
                    <a:pt x="1919477" y="92963"/>
                  </a:lnTo>
                  <a:lnTo>
                    <a:pt x="1912167" y="56792"/>
                  </a:lnTo>
                  <a:lnTo>
                    <a:pt x="1892236" y="27241"/>
                  </a:lnTo>
                  <a:lnTo>
                    <a:pt x="1862685" y="7310"/>
                  </a:lnTo>
                  <a:lnTo>
                    <a:pt x="1826514" y="0"/>
                  </a:lnTo>
                  <a:close/>
                </a:path>
              </a:pathLst>
            </a:custGeom>
            <a:solidFill>
              <a:srgbClr val="D752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78148" y="1893951"/>
              <a:ext cx="1919605" cy="929640"/>
            </a:xfrm>
            <a:custGeom>
              <a:avLst/>
              <a:gdLst/>
              <a:ahLst/>
              <a:cxnLst/>
              <a:rect l="l" t="t" r="r" b="b"/>
              <a:pathLst>
                <a:path w="1919604" h="929639">
                  <a:moveTo>
                    <a:pt x="0" y="92963"/>
                  </a:moveTo>
                  <a:lnTo>
                    <a:pt x="7310" y="56792"/>
                  </a:lnTo>
                  <a:lnTo>
                    <a:pt x="27241" y="27241"/>
                  </a:lnTo>
                  <a:lnTo>
                    <a:pt x="56792" y="7310"/>
                  </a:lnTo>
                  <a:lnTo>
                    <a:pt x="92964" y="0"/>
                  </a:lnTo>
                  <a:lnTo>
                    <a:pt x="1826514" y="0"/>
                  </a:lnTo>
                  <a:lnTo>
                    <a:pt x="1862685" y="7310"/>
                  </a:lnTo>
                  <a:lnTo>
                    <a:pt x="1892236" y="27241"/>
                  </a:lnTo>
                  <a:lnTo>
                    <a:pt x="1912167" y="56792"/>
                  </a:lnTo>
                  <a:lnTo>
                    <a:pt x="1919477" y="92963"/>
                  </a:lnTo>
                  <a:lnTo>
                    <a:pt x="1919477" y="836676"/>
                  </a:lnTo>
                  <a:lnTo>
                    <a:pt x="1912167" y="872847"/>
                  </a:lnTo>
                  <a:lnTo>
                    <a:pt x="1892236" y="902398"/>
                  </a:lnTo>
                  <a:lnTo>
                    <a:pt x="1862685" y="922329"/>
                  </a:lnTo>
                  <a:lnTo>
                    <a:pt x="1826514" y="929639"/>
                  </a:lnTo>
                  <a:lnTo>
                    <a:pt x="92964" y="929639"/>
                  </a:lnTo>
                  <a:lnTo>
                    <a:pt x="56792" y="922329"/>
                  </a:lnTo>
                  <a:lnTo>
                    <a:pt x="27241" y="902398"/>
                  </a:lnTo>
                  <a:lnTo>
                    <a:pt x="7310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62171" y="2224024"/>
            <a:ext cx="1550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URL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917565" y="1881251"/>
            <a:ext cx="2303780" cy="1399540"/>
            <a:chOff x="5917565" y="1881251"/>
            <a:chExt cx="2303780" cy="1399540"/>
          </a:xfrm>
        </p:grpSpPr>
        <p:sp>
          <p:nvSpPr>
            <p:cNvPr id="48" name="object 48"/>
            <p:cNvSpPr/>
            <p:nvPr/>
          </p:nvSpPr>
          <p:spPr>
            <a:xfrm>
              <a:off x="6537960" y="2125218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39446" y="11551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D54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30265" y="1893951"/>
              <a:ext cx="2278380" cy="929640"/>
            </a:xfrm>
            <a:custGeom>
              <a:avLst/>
              <a:gdLst/>
              <a:ahLst/>
              <a:cxnLst/>
              <a:rect l="l" t="t" r="r" b="b"/>
              <a:pathLst>
                <a:path w="2278379" h="929639">
                  <a:moveTo>
                    <a:pt x="2185416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10" y="872847"/>
                  </a:lnTo>
                  <a:lnTo>
                    <a:pt x="27241" y="902398"/>
                  </a:lnTo>
                  <a:lnTo>
                    <a:pt x="56792" y="922329"/>
                  </a:lnTo>
                  <a:lnTo>
                    <a:pt x="92964" y="929639"/>
                  </a:lnTo>
                  <a:lnTo>
                    <a:pt x="2185416" y="929639"/>
                  </a:lnTo>
                  <a:lnTo>
                    <a:pt x="2221587" y="922329"/>
                  </a:lnTo>
                  <a:lnTo>
                    <a:pt x="2251138" y="902398"/>
                  </a:lnTo>
                  <a:lnTo>
                    <a:pt x="2271069" y="872847"/>
                  </a:lnTo>
                  <a:lnTo>
                    <a:pt x="2278380" y="836676"/>
                  </a:lnTo>
                  <a:lnTo>
                    <a:pt x="2278380" y="92963"/>
                  </a:lnTo>
                  <a:lnTo>
                    <a:pt x="2271069" y="56792"/>
                  </a:lnTo>
                  <a:lnTo>
                    <a:pt x="2251138" y="27241"/>
                  </a:lnTo>
                  <a:lnTo>
                    <a:pt x="2221587" y="7310"/>
                  </a:lnTo>
                  <a:lnTo>
                    <a:pt x="2185416" y="0"/>
                  </a:lnTo>
                  <a:close/>
                </a:path>
              </a:pathLst>
            </a:custGeom>
            <a:solidFill>
              <a:srgbClr val="D64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30265" y="1893951"/>
              <a:ext cx="2278380" cy="929640"/>
            </a:xfrm>
            <a:custGeom>
              <a:avLst/>
              <a:gdLst/>
              <a:ahLst/>
              <a:cxnLst/>
              <a:rect l="l" t="t" r="r" b="b"/>
              <a:pathLst>
                <a:path w="2278379" h="929639">
                  <a:moveTo>
                    <a:pt x="0" y="92963"/>
                  </a:moveTo>
                  <a:lnTo>
                    <a:pt x="7310" y="56792"/>
                  </a:lnTo>
                  <a:lnTo>
                    <a:pt x="27241" y="27241"/>
                  </a:lnTo>
                  <a:lnTo>
                    <a:pt x="56792" y="7310"/>
                  </a:lnTo>
                  <a:lnTo>
                    <a:pt x="92964" y="0"/>
                  </a:lnTo>
                  <a:lnTo>
                    <a:pt x="2185416" y="0"/>
                  </a:lnTo>
                  <a:lnTo>
                    <a:pt x="2221587" y="7310"/>
                  </a:lnTo>
                  <a:lnTo>
                    <a:pt x="2251138" y="27241"/>
                  </a:lnTo>
                  <a:lnTo>
                    <a:pt x="2271069" y="56792"/>
                  </a:lnTo>
                  <a:lnTo>
                    <a:pt x="2278380" y="92963"/>
                  </a:lnTo>
                  <a:lnTo>
                    <a:pt x="2278380" y="836676"/>
                  </a:lnTo>
                  <a:lnTo>
                    <a:pt x="2271069" y="872847"/>
                  </a:lnTo>
                  <a:lnTo>
                    <a:pt x="2251138" y="902398"/>
                  </a:lnTo>
                  <a:lnTo>
                    <a:pt x="2221587" y="922329"/>
                  </a:lnTo>
                  <a:lnTo>
                    <a:pt x="2185416" y="929639"/>
                  </a:lnTo>
                  <a:lnTo>
                    <a:pt x="92964" y="929639"/>
                  </a:lnTo>
                  <a:lnTo>
                    <a:pt x="56792" y="922329"/>
                  </a:lnTo>
                  <a:lnTo>
                    <a:pt x="27241" y="902398"/>
                  </a:lnTo>
                  <a:lnTo>
                    <a:pt x="7310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97065" y="2128774"/>
            <a:ext cx="11455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5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67169" y="2320036"/>
            <a:ext cx="10052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966333" y="3043301"/>
            <a:ext cx="2206625" cy="1400175"/>
            <a:chOff x="5966333" y="3043301"/>
            <a:chExt cx="2206625" cy="1400175"/>
          </a:xfrm>
        </p:grpSpPr>
        <p:sp>
          <p:nvSpPr>
            <p:cNvPr id="54" name="object 54"/>
            <p:cNvSpPr/>
            <p:nvPr/>
          </p:nvSpPr>
          <p:spPr>
            <a:xfrm>
              <a:off x="6537960" y="3288030"/>
              <a:ext cx="139700" cy="1155700"/>
            </a:xfrm>
            <a:custGeom>
              <a:avLst/>
              <a:gdLst/>
              <a:ahLst/>
              <a:cxnLst/>
              <a:rect l="l" t="t" r="r" b="b"/>
              <a:pathLst>
                <a:path w="139700" h="1155700">
                  <a:moveTo>
                    <a:pt x="139446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39446" y="1155191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79033" y="3056001"/>
              <a:ext cx="2181225" cy="930910"/>
            </a:xfrm>
            <a:custGeom>
              <a:avLst/>
              <a:gdLst/>
              <a:ahLst/>
              <a:cxnLst/>
              <a:rect l="l" t="t" r="r" b="b"/>
              <a:pathLst>
                <a:path w="2181225" h="930910">
                  <a:moveTo>
                    <a:pt x="2087752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837310"/>
                  </a:lnTo>
                  <a:lnTo>
                    <a:pt x="7312" y="873555"/>
                  </a:lnTo>
                  <a:lnTo>
                    <a:pt x="27257" y="903144"/>
                  </a:lnTo>
                  <a:lnTo>
                    <a:pt x="56846" y="923089"/>
                  </a:lnTo>
                  <a:lnTo>
                    <a:pt x="93091" y="930401"/>
                  </a:lnTo>
                  <a:lnTo>
                    <a:pt x="2087752" y="930401"/>
                  </a:lnTo>
                  <a:lnTo>
                    <a:pt x="2123997" y="923089"/>
                  </a:lnTo>
                  <a:lnTo>
                    <a:pt x="2153586" y="903144"/>
                  </a:lnTo>
                  <a:lnTo>
                    <a:pt x="2173531" y="873555"/>
                  </a:lnTo>
                  <a:lnTo>
                    <a:pt x="2180844" y="837310"/>
                  </a:lnTo>
                  <a:lnTo>
                    <a:pt x="2180844" y="93090"/>
                  </a:lnTo>
                  <a:lnTo>
                    <a:pt x="2173531" y="56846"/>
                  </a:lnTo>
                  <a:lnTo>
                    <a:pt x="2153586" y="27257"/>
                  </a:lnTo>
                  <a:lnTo>
                    <a:pt x="2123997" y="7312"/>
                  </a:lnTo>
                  <a:lnTo>
                    <a:pt x="2087752" y="0"/>
                  </a:lnTo>
                  <a:close/>
                </a:path>
              </a:pathLst>
            </a:custGeom>
            <a:solidFill>
              <a:srgbClr val="D54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9033" y="3056001"/>
              <a:ext cx="2181225" cy="930910"/>
            </a:xfrm>
            <a:custGeom>
              <a:avLst/>
              <a:gdLst/>
              <a:ahLst/>
              <a:cxnLst/>
              <a:rect l="l" t="t" r="r" b="b"/>
              <a:pathLst>
                <a:path w="2181225" h="930910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2087752" y="0"/>
                  </a:lnTo>
                  <a:lnTo>
                    <a:pt x="2123997" y="7312"/>
                  </a:lnTo>
                  <a:lnTo>
                    <a:pt x="2153586" y="27257"/>
                  </a:lnTo>
                  <a:lnTo>
                    <a:pt x="2173531" y="56846"/>
                  </a:lnTo>
                  <a:lnTo>
                    <a:pt x="2180844" y="93090"/>
                  </a:lnTo>
                  <a:lnTo>
                    <a:pt x="2180844" y="837310"/>
                  </a:lnTo>
                  <a:lnTo>
                    <a:pt x="2173531" y="873555"/>
                  </a:lnTo>
                  <a:lnTo>
                    <a:pt x="2153586" y="903144"/>
                  </a:lnTo>
                  <a:lnTo>
                    <a:pt x="2123997" y="923089"/>
                  </a:lnTo>
                  <a:lnTo>
                    <a:pt x="2087752" y="930401"/>
                  </a:lnTo>
                  <a:lnTo>
                    <a:pt x="93091" y="930401"/>
                  </a:lnTo>
                  <a:lnTo>
                    <a:pt x="56846" y="923089"/>
                  </a:lnTo>
                  <a:lnTo>
                    <a:pt x="27257" y="903144"/>
                  </a:lnTo>
                  <a:lnTo>
                    <a:pt x="7312" y="873555"/>
                  </a:lnTo>
                  <a:lnTo>
                    <a:pt x="0" y="837310"/>
                  </a:lnTo>
                  <a:lnTo>
                    <a:pt x="0" y="9309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561328" y="3291332"/>
            <a:ext cx="10166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400" spc="150" dirty="0">
                <a:solidFill>
                  <a:srgbClr val="FFFFFF"/>
                </a:solidFill>
                <a:latin typeface="Tahoma"/>
                <a:cs typeface="Tahoma"/>
              </a:rPr>
              <a:t>cept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4376" y="3482594"/>
            <a:ext cx="101091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10" dirty="0">
                <a:solidFill>
                  <a:srgbClr val="FFFFFF"/>
                </a:solidFill>
                <a:latin typeface="Tahoma"/>
                <a:cs typeface="Tahoma"/>
              </a:rPr>
              <a:t>ement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96355" y="4206240"/>
            <a:ext cx="2346325" cy="955040"/>
            <a:chOff x="5896355" y="4206240"/>
            <a:chExt cx="2346325" cy="955040"/>
          </a:xfrm>
        </p:grpSpPr>
        <p:sp>
          <p:nvSpPr>
            <p:cNvPr id="60" name="object 60"/>
            <p:cNvSpPr/>
            <p:nvPr/>
          </p:nvSpPr>
          <p:spPr>
            <a:xfrm>
              <a:off x="5908928" y="4218813"/>
              <a:ext cx="2321560" cy="929640"/>
            </a:xfrm>
            <a:custGeom>
              <a:avLst/>
              <a:gdLst/>
              <a:ahLst/>
              <a:cxnLst/>
              <a:rect l="l" t="t" r="r" b="b"/>
              <a:pathLst>
                <a:path w="2321559" h="929639">
                  <a:moveTo>
                    <a:pt x="2228088" y="0"/>
                  </a:moveTo>
                  <a:lnTo>
                    <a:pt x="92964" y="0"/>
                  </a:lnTo>
                  <a:lnTo>
                    <a:pt x="56792" y="7310"/>
                  </a:lnTo>
                  <a:lnTo>
                    <a:pt x="27241" y="27241"/>
                  </a:lnTo>
                  <a:lnTo>
                    <a:pt x="7310" y="56792"/>
                  </a:lnTo>
                  <a:lnTo>
                    <a:pt x="0" y="92963"/>
                  </a:lnTo>
                  <a:lnTo>
                    <a:pt x="0" y="836676"/>
                  </a:lnTo>
                  <a:lnTo>
                    <a:pt x="7310" y="872847"/>
                  </a:lnTo>
                  <a:lnTo>
                    <a:pt x="27241" y="902398"/>
                  </a:lnTo>
                  <a:lnTo>
                    <a:pt x="56792" y="922329"/>
                  </a:lnTo>
                  <a:lnTo>
                    <a:pt x="92964" y="929639"/>
                  </a:lnTo>
                  <a:lnTo>
                    <a:pt x="2228088" y="929639"/>
                  </a:lnTo>
                  <a:lnTo>
                    <a:pt x="2264259" y="922329"/>
                  </a:lnTo>
                  <a:lnTo>
                    <a:pt x="2293810" y="902398"/>
                  </a:lnTo>
                  <a:lnTo>
                    <a:pt x="2313741" y="872847"/>
                  </a:lnTo>
                  <a:lnTo>
                    <a:pt x="2321052" y="836676"/>
                  </a:lnTo>
                  <a:lnTo>
                    <a:pt x="2321052" y="92963"/>
                  </a:lnTo>
                  <a:lnTo>
                    <a:pt x="2313741" y="56792"/>
                  </a:lnTo>
                  <a:lnTo>
                    <a:pt x="2293810" y="27241"/>
                  </a:lnTo>
                  <a:lnTo>
                    <a:pt x="2264259" y="7310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08928" y="4218813"/>
              <a:ext cx="2321560" cy="929640"/>
            </a:xfrm>
            <a:custGeom>
              <a:avLst/>
              <a:gdLst/>
              <a:ahLst/>
              <a:cxnLst/>
              <a:rect l="l" t="t" r="r" b="b"/>
              <a:pathLst>
                <a:path w="2321559" h="929639">
                  <a:moveTo>
                    <a:pt x="0" y="92963"/>
                  </a:moveTo>
                  <a:lnTo>
                    <a:pt x="7310" y="56792"/>
                  </a:lnTo>
                  <a:lnTo>
                    <a:pt x="27241" y="27241"/>
                  </a:lnTo>
                  <a:lnTo>
                    <a:pt x="56792" y="7310"/>
                  </a:lnTo>
                  <a:lnTo>
                    <a:pt x="92964" y="0"/>
                  </a:lnTo>
                  <a:lnTo>
                    <a:pt x="2228088" y="0"/>
                  </a:lnTo>
                  <a:lnTo>
                    <a:pt x="2264259" y="7310"/>
                  </a:lnTo>
                  <a:lnTo>
                    <a:pt x="2293810" y="27241"/>
                  </a:lnTo>
                  <a:lnTo>
                    <a:pt x="2313741" y="56792"/>
                  </a:lnTo>
                  <a:lnTo>
                    <a:pt x="2321052" y="92963"/>
                  </a:lnTo>
                  <a:lnTo>
                    <a:pt x="2321052" y="836676"/>
                  </a:lnTo>
                  <a:lnTo>
                    <a:pt x="2313741" y="872847"/>
                  </a:lnTo>
                  <a:lnTo>
                    <a:pt x="2293810" y="902398"/>
                  </a:lnTo>
                  <a:lnTo>
                    <a:pt x="2264259" y="922329"/>
                  </a:lnTo>
                  <a:lnTo>
                    <a:pt x="2228088" y="929639"/>
                  </a:lnTo>
                  <a:lnTo>
                    <a:pt x="92964" y="929639"/>
                  </a:lnTo>
                  <a:lnTo>
                    <a:pt x="56792" y="922329"/>
                  </a:lnTo>
                  <a:lnTo>
                    <a:pt x="27241" y="902398"/>
                  </a:lnTo>
                  <a:lnTo>
                    <a:pt x="7310" y="872847"/>
                  </a:lnTo>
                  <a:lnTo>
                    <a:pt x="0" y="836676"/>
                  </a:lnTo>
                  <a:lnTo>
                    <a:pt x="0" y="929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025134" y="4453889"/>
            <a:ext cx="2088514" cy="4305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294005">
              <a:lnSpc>
                <a:spcPts val="1510"/>
              </a:lnSpc>
              <a:spcBef>
                <a:spcPts val="290"/>
              </a:spcBef>
            </a:pPr>
            <a:r>
              <a:rPr sz="1400" spc="145" dirty="0">
                <a:solidFill>
                  <a:srgbClr val="FFFFFF"/>
                </a:solidFill>
                <a:latin typeface="Tahoma"/>
                <a:cs typeface="Tahoma"/>
              </a:rPr>
              <a:t>Connect Google </a:t>
            </a:r>
            <a:r>
              <a:rPr sz="14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3" name="object 63"/>
          <p:cNvSpPr txBox="1"/>
          <p:nvPr/>
        </p:nvSpPr>
        <p:spPr>
          <a:xfrm>
            <a:off x="786130" y="1027430"/>
            <a:ext cx="524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0" dirty="0">
                <a:latin typeface="Tahoma"/>
                <a:cs typeface="Tahoma"/>
              </a:rPr>
              <a:t>Steps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to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get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started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with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Google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Analytics: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77" y="145796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14" dirty="0">
                <a:solidFill>
                  <a:srgbClr val="000000"/>
                </a:solidFill>
                <a:latin typeface="Tahoma"/>
                <a:cs typeface="Tahoma"/>
              </a:rPr>
              <a:t>Ahrefs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760" y="594614"/>
            <a:ext cx="193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25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60" dirty="0">
                <a:latin typeface="Tahoma"/>
                <a:cs typeface="Tahoma"/>
              </a:rPr>
              <a:t>Ahrefs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offers: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760" y="3048508"/>
            <a:ext cx="5598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	</a:t>
            </a:r>
            <a:r>
              <a:rPr sz="2000" spc="-50" dirty="0">
                <a:latin typeface="Tahoma"/>
                <a:cs typeface="Tahoma"/>
              </a:rPr>
              <a:t>To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access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its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paid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tools,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follow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these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steps: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310" y="958596"/>
            <a:ext cx="3771900" cy="20642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58541" y="3563746"/>
            <a:ext cx="2458720" cy="678815"/>
            <a:chOff x="3058541" y="3563746"/>
            <a:chExt cx="2458720" cy="678815"/>
          </a:xfrm>
        </p:grpSpPr>
        <p:sp>
          <p:nvSpPr>
            <p:cNvPr id="7" name="object 7"/>
            <p:cNvSpPr/>
            <p:nvPr/>
          </p:nvSpPr>
          <p:spPr>
            <a:xfrm>
              <a:off x="3071241" y="3576446"/>
              <a:ext cx="2433320" cy="653415"/>
            </a:xfrm>
            <a:custGeom>
              <a:avLst/>
              <a:gdLst/>
              <a:ahLst/>
              <a:cxnLst/>
              <a:rect l="l" t="t" r="r" b="b"/>
              <a:pathLst>
                <a:path w="2433320" h="653414">
                  <a:moveTo>
                    <a:pt x="2367788" y="0"/>
                  </a:moveTo>
                  <a:lnTo>
                    <a:pt x="65277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587755"/>
                  </a:lnTo>
                  <a:lnTo>
                    <a:pt x="5127" y="613171"/>
                  </a:lnTo>
                  <a:lnTo>
                    <a:pt x="19113" y="633920"/>
                  </a:lnTo>
                  <a:lnTo>
                    <a:pt x="39862" y="647906"/>
                  </a:lnTo>
                  <a:lnTo>
                    <a:pt x="65277" y="653033"/>
                  </a:lnTo>
                  <a:lnTo>
                    <a:pt x="2367788" y="653033"/>
                  </a:lnTo>
                  <a:lnTo>
                    <a:pt x="2393203" y="647906"/>
                  </a:lnTo>
                  <a:lnTo>
                    <a:pt x="2413952" y="633920"/>
                  </a:lnTo>
                  <a:lnTo>
                    <a:pt x="2427938" y="613171"/>
                  </a:lnTo>
                  <a:lnTo>
                    <a:pt x="2433066" y="587755"/>
                  </a:lnTo>
                  <a:lnTo>
                    <a:pt x="2433066" y="65277"/>
                  </a:lnTo>
                  <a:lnTo>
                    <a:pt x="2427938" y="39862"/>
                  </a:lnTo>
                  <a:lnTo>
                    <a:pt x="2413952" y="19113"/>
                  </a:lnTo>
                  <a:lnTo>
                    <a:pt x="2393203" y="5127"/>
                  </a:lnTo>
                  <a:lnTo>
                    <a:pt x="2367788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241" y="3576446"/>
              <a:ext cx="2433320" cy="653415"/>
            </a:xfrm>
            <a:custGeom>
              <a:avLst/>
              <a:gdLst/>
              <a:ahLst/>
              <a:cxnLst/>
              <a:rect l="l" t="t" r="r" b="b"/>
              <a:pathLst>
                <a:path w="2433320" h="653414">
                  <a:moveTo>
                    <a:pt x="0" y="65277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7" y="0"/>
                  </a:lnTo>
                  <a:lnTo>
                    <a:pt x="2367788" y="0"/>
                  </a:lnTo>
                  <a:lnTo>
                    <a:pt x="2393203" y="5127"/>
                  </a:lnTo>
                  <a:lnTo>
                    <a:pt x="2413952" y="19113"/>
                  </a:lnTo>
                  <a:lnTo>
                    <a:pt x="2427938" y="39862"/>
                  </a:lnTo>
                  <a:lnTo>
                    <a:pt x="2433066" y="65277"/>
                  </a:lnTo>
                  <a:lnTo>
                    <a:pt x="2433066" y="587755"/>
                  </a:lnTo>
                  <a:lnTo>
                    <a:pt x="2427938" y="613171"/>
                  </a:lnTo>
                  <a:lnTo>
                    <a:pt x="2413952" y="633920"/>
                  </a:lnTo>
                  <a:lnTo>
                    <a:pt x="2393203" y="647906"/>
                  </a:lnTo>
                  <a:lnTo>
                    <a:pt x="2367788" y="653033"/>
                  </a:lnTo>
                  <a:lnTo>
                    <a:pt x="65277" y="653033"/>
                  </a:lnTo>
                  <a:lnTo>
                    <a:pt x="39862" y="647906"/>
                  </a:lnTo>
                  <a:lnTo>
                    <a:pt x="19113" y="633920"/>
                  </a:lnTo>
                  <a:lnTo>
                    <a:pt x="5127" y="613171"/>
                  </a:lnTo>
                  <a:lnTo>
                    <a:pt x="0" y="587755"/>
                  </a:lnTo>
                  <a:lnTo>
                    <a:pt x="0" y="6527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9910" y="3595115"/>
              <a:ext cx="2395220" cy="615315"/>
            </a:xfrm>
            <a:custGeom>
              <a:avLst/>
              <a:gdLst/>
              <a:ahLst/>
              <a:cxnLst/>
              <a:rect l="l" t="t" r="r" b="b"/>
              <a:pathLst>
                <a:path w="2395220" h="615314">
                  <a:moveTo>
                    <a:pt x="2394966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2394966" y="614934"/>
                  </a:lnTo>
                  <a:lnTo>
                    <a:pt x="2394966" y="0"/>
                  </a:lnTo>
                  <a:close/>
                </a:path>
              </a:pathLst>
            </a:custGeom>
            <a:solidFill>
              <a:srgbClr val="94C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89910" y="3595115"/>
            <a:ext cx="2395220" cy="6153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5720" marR="39370" indent="962660">
              <a:lnSpc>
                <a:spcPts val="1180"/>
              </a:lnSpc>
              <a:spcBef>
                <a:spcPts val="5"/>
              </a:spcBef>
            </a:pPr>
            <a:r>
              <a:rPr sz="1100" b="1" spc="-15" dirty="0">
                <a:latin typeface="Verdana"/>
                <a:cs typeface="Verdana"/>
              </a:rPr>
              <a:t>Go </a:t>
            </a:r>
            <a:r>
              <a:rPr sz="1100" b="1" spc="-114" dirty="0">
                <a:latin typeface="Verdana"/>
                <a:cs typeface="Verdana"/>
              </a:rPr>
              <a:t>to </a:t>
            </a:r>
            <a:r>
              <a:rPr sz="1100" b="1" spc="-110" dirty="0">
                <a:latin typeface="Verdana"/>
                <a:cs typeface="Verdana"/>
              </a:rPr>
              <a:t> </a:t>
            </a:r>
            <a:r>
              <a:rPr sz="1100" b="1" u="sng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htt</a:t>
            </a:r>
            <a:r>
              <a:rPr sz="1100" b="1" u="sng" spc="-1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100" b="1" u="sng" spc="-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s://app.ah</a:t>
            </a:r>
            <a:r>
              <a:rPr sz="1100" b="1" u="sng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refs</a:t>
            </a:r>
            <a:r>
              <a:rPr sz="1100" b="1" u="sng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.com</a:t>
            </a:r>
            <a:r>
              <a:rPr sz="1100" b="1" u="sng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/</a:t>
            </a:r>
            <a:r>
              <a:rPr sz="1100" b="1" u="sng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100" b="1" u="sng" spc="-1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100" b="1" u="sng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er/login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34157" y="4267961"/>
            <a:ext cx="2458720" cy="954405"/>
            <a:chOff x="3034157" y="4267961"/>
            <a:chExt cx="2458720" cy="954405"/>
          </a:xfrm>
        </p:grpSpPr>
        <p:sp>
          <p:nvSpPr>
            <p:cNvPr id="12" name="object 12"/>
            <p:cNvSpPr/>
            <p:nvPr/>
          </p:nvSpPr>
          <p:spPr>
            <a:xfrm>
              <a:off x="4128389" y="4267961"/>
              <a:ext cx="294005" cy="247650"/>
            </a:xfrm>
            <a:custGeom>
              <a:avLst/>
              <a:gdLst/>
              <a:ahLst/>
              <a:cxnLst/>
              <a:rect l="l" t="t" r="r" b="b"/>
              <a:pathLst>
                <a:path w="294004" h="247650">
                  <a:moveTo>
                    <a:pt x="61848" y="0"/>
                  </a:moveTo>
                  <a:lnTo>
                    <a:pt x="58801" y="122427"/>
                  </a:lnTo>
                  <a:lnTo>
                    <a:pt x="0" y="121030"/>
                  </a:lnTo>
                  <a:lnTo>
                    <a:pt x="143891" y="247141"/>
                  </a:lnTo>
                  <a:lnTo>
                    <a:pt x="293751" y="128269"/>
                  </a:lnTo>
                  <a:lnTo>
                    <a:pt x="235077" y="126872"/>
                  </a:lnTo>
                  <a:lnTo>
                    <a:pt x="238125" y="4444"/>
                  </a:lnTo>
                  <a:lnTo>
                    <a:pt x="61848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6857" y="4556378"/>
              <a:ext cx="2433320" cy="653415"/>
            </a:xfrm>
            <a:custGeom>
              <a:avLst/>
              <a:gdLst/>
              <a:ahLst/>
              <a:cxnLst/>
              <a:rect l="l" t="t" r="r" b="b"/>
              <a:pathLst>
                <a:path w="2433320" h="653414">
                  <a:moveTo>
                    <a:pt x="2367788" y="0"/>
                  </a:moveTo>
                  <a:lnTo>
                    <a:pt x="65277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8"/>
                  </a:lnTo>
                  <a:lnTo>
                    <a:pt x="0" y="587756"/>
                  </a:lnTo>
                  <a:lnTo>
                    <a:pt x="5127" y="613171"/>
                  </a:lnTo>
                  <a:lnTo>
                    <a:pt x="19113" y="633920"/>
                  </a:lnTo>
                  <a:lnTo>
                    <a:pt x="39862" y="647906"/>
                  </a:lnTo>
                  <a:lnTo>
                    <a:pt x="65277" y="653034"/>
                  </a:lnTo>
                  <a:lnTo>
                    <a:pt x="2367788" y="653034"/>
                  </a:lnTo>
                  <a:lnTo>
                    <a:pt x="2393203" y="647906"/>
                  </a:lnTo>
                  <a:lnTo>
                    <a:pt x="2413952" y="633920"/>
                  </a:lnTo>
                  <a:lnTo>
                    <a:pt x="2427938" y="613171"/>
                  </a:lnTo>
                  <a:lnTo>
                    <a:pt x="2433066" y="587756"/>
                  </a:lnTo>
                  <a:lnTo>
                    <a:pt x="2433066" y="65278"/>
                  </a:lnTo>
                  <a:lnTo>
                    <a:pt x="2427938" y="39862"/>
                  </a:lnTo>
                  <a:lnTo>
                    <a:pt x="2413952" y="19113"/>
                  </a:lnTo>
                  <a:lnTo>
                    <a:pt x="2393203" y="5127"/>
                  </a:lnTo>
                  <a:lnTo>
                    <a:pt x="2367788" y="0"/>
                  </a:lnTo>
                  <a:close/>
                </a:path>
              </a:pathLst>
            </a:custGeom>
            <a:solidFill>
              <a:srgbClr val="D35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6857" y="4556378"/>
              <a:ext cx="2433320" cy="653415"/>
            </a:xfrm>
            <a:custGeom>
              <a:avLst/>
              <a:gdLst/>
              <a:ahLst/>
              <a:cxnLst/>
              <a:rect l="l" t="t" r="r" b="b"/>
              <a:pathLst>
                <a:path w="2433320" h="653414">
                  <a:moveTo>
                    <a:pt x="0" y="65278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7" y="0"/>
                  </a:lnTo>
                  <a:lnTo>
                    <a:pt x="2367788" y="0"/>
                  </a:lnTo>
                  <a:lnTo>
                    <a:pt x="2393203" y="5127"/>
                  </a:lnTo>
                  <a:lnTo>
                    <a:pt x="2413952" y="19113"/>
                  </a:lnTo>
                  <a:lnTo>
                    <a:pt x="2427938" y="39862"/>
                  </a:lnTo>
                  <a:lnTo>
                    <a:pt x="2433066" y="65278"/>
                  </a:lnTo>
                  <a:lnTo>
                    <a:pt x="2433066" y="587756"/>
                  </a:lnTo>
                  <a:lnTo>
                    <a:pt x="2427938" y="613171"/>
                  </a:lnTo>
                  <a:lnTo>
                    <a:pt x="2413952" y="633920"/>
                  </a:lnTo>
                  <a:lnTo>
                    <a:pt x="2393203" y="647906"/>
                  </a:lnTo>
                  <a:lnTo>
                    <a:pt x="2367788" y="653034"/>
                  </a:lnTo>
                  <a:lnTo>
                    <a:pt x="65277" y="653034"/>
                  </a:lnTo>
                  <a:lnTo>
                    <a:pt x="39862" y="647906"/>
                  </a:lnTo>
                  <a:lnTo>
                    <a:pt x="19113" y="633920"/>
                  </a:lnTo>
                  <a:lnTo>
                    <a:pt x="5127" y="613171"/>
                  </a:lnTo>
                  <a:lnTo>
                    <a:pt x="0" y="587756"/>
                  </a:lnTo>
                  <a:lnTo>
                    <a:pt x="0" y="6527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63035" y="4774946"/>
            <a:ext cx="1599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70" dirty="0">
                <a:latin typeface="Verdana"/>
                <a:cs typeface="Verdana"/>
              </a:rPr>
              <a:t>Cr</a:t>
            </a:r>
            <a:r>
              <a:rPr sz="1100" b="1" spc="-65" dirty="0">
                <a:latin typeface="Verdana"/>
                <a:cs typeface="Verdana"/>
              </a:rPr>
              <a:t>eate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50" dirty="0">
                <a:latin typeface="Verdana"/>
                <a:cs typeface="Verdana"/>
              </a:rPr>
              <a:t>A</a:t>
            </a:r>
            <a:r>
              <a:rPr sz="1100" b="1" spc="-195" dirty="0">
                <a:latin typeface="Verdana"/>
                <a:cs typeface="Verdana"/>
              </a:rPr>
              <a:t>h</a:t>
            </a:r>
            <a:r>
              <a:rPr sz="1100" b="1" spc="-135" dirty="0">
                <a:latin typeface="Verdana"/>
                <a:cs typeface="Verdana"/>
              </a:rPr>
              <a:t>r</a:t>
            </a:r>
            <a:r>
              <a:rPr sz="1100" b="1" spc="-120" dirty="0">
                <a:latin typeface="Verdana"/>
                <a:cs typeface="Verdana"/>
              </a:rPr>
              <a:t>ef</a:t>
            </a:r>
            <a:r>
              <a:rPr sz="1100" b="1" spc="-130" dirty="0">
                <a:latin typeface="Verdana"/>
                <a:cs typeface="Verdana"/>
              </a:rPr>
              <a:t>s</a:t>
            </a:r>
            <a:r>
              <a:rPr sz="1100" b="1" spc="-60" dirty="0">
                <a:latin typeface="Verdana"/>
                <a:cs typeface="Verdana"/>
              </a:rPr>
              <a:t> </a:t>
            </a:r>
            <a:r>
              <a:rPr sz="1100" b="1" spc="-65" dirty="0">
                <a:latin typeface="Verdana"/>
                <a:cs typeface="Verdana"/>
              </a:rPr>
              <a:t>account.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96767" y="5257800"/>
            <a:ext cx="2457450" cy="894080"/>
            <a:chOff x="3096767" y="5257800"/>
            <a:chExt cx="2457450" cy="894080"/>
          </a:xfrm>
        </p:grpSpPr>
        <p:sp>
          <p:nvSpPr>
            <p:cNvPr id="17" name="object 17"/>
            <p:cNvSpPr/>
            <p:nvPr/>
          </p:nvSpPr>
          <p:spPr>
            <a:xfrm>
              <a:off x="3109341" y="5257799"/>
              <a:ext cx="2432685" cy="881380"/>
            </a:xfrm>
            <a:custGeom>
              <a:avLst/>
              <a:gdLst/>
              <a:ahLst/>
              <a:cxnLst/>
              <a:rect l="l" t="t" r="r" b="b"/>
              <a:pathLst>
                <a:path w="2432685" h="881379">
                  <a:moveTo>
                    <a:pt x="1346073" y="104013"/>
                  </a:moveTo>
                  <a:lnTo>
                    <a:pt x="1287272" y="104013"/>
                  </a:lnTo>
                  <a:lnTo>
                    <a:pt x="1287272" y="0"/>
                  </a:lnTo>
                  <a:lnTo>
                    <a:pt x="1110742" y="0"/>
                  </a:lnTo>
                  <a:lnTo>
                    <a:pt x="1110742" y="104013"/>
                  </a:lnTo>
                  <a:lnTo>
                    <a:pt x="1051941" y="104013"/>
                  </a:lnTo>
                  <a:lnTo>
                    <a:pt x="1199007" y="208026"/>
                  </a:lnTo>
                  <a:lnTo>
                    <a:pt x="1346073" y="104013"/>
                  </a:lnTo>
                  <a:close/>
                </a:path>
                <a:path w="2432685" h="881379">
                  <a:moveTo>
                    <a:pt x="2432304" y="293497"/>
                  </a:moveTo>
                  <a:lnTo>
                    <a:pt x="2427173" y="268084"/>
                  </a:lnTo>
                  <a:lnTo>
                    <a:pt x="2413190" y="247332"/>
                  </a:lnTo>
                  <a:lnTo>
                    <a:pt x="2392438" y="233349"/>
                  </a:lnTo>
                  <a:lnTo>
                    <a:pt x="2367026" y="228219"/>
                  </a:lnTo>
                  <a:lnTo>
                    <a:pt x="65278" y="228219"/>
                  </a:lnTo>
                  <a:lnTo>
                    <a:pt x="39852" y="233349"/>
                  </a:lnTo>
                  <a:lnTo>
                    <a:pt x="19113" y="247332"/>
                  </a:lnTo>
                  <a:lnTo>
                    <a:pt x="5118" y="268084"/>
                  </a:lnTo>
                  <a:lnTo>
                    <a:pt x="0" y="293497"/>
                  </a:lnTo>
                  <a:lnTo>
                    <a:pt x="0" y="815949"/>
                  </a:lnTo>
                  <a:lnTo>
                    <a:pt x="5118" y="841375"/>
                  </a:lnTo>
                  <a:lnTo>
                    <a:pt x="19113" y="862126"/>
                  </a:lnTo>
                  <a:lnTo>
                    <a:pt x="39852" y="876122"/>
                  </a:lnTo>
                  <a:lnTo>
                    <a:pt x="65278" y="881253"/>
                  </a:lnTo>
                  <a:lnTo>
                    <a:pt x="2367026" y="881253"/>
                  </a:lnTo>
                  <a:lnTo>
                    <a:pt x="2392438" y="876122"/>
                  </a:lnTo>
                  <a:lnTo>
                    <a:pt x="2413190" y="862126"/>
                  </a:lnTo>
                  <a:lnTo>
                    <a:pt x="2427173" y="841375"/>
                  </a:lnTo>
                  <a:lnTo>
                    <a:pt x="2432304" y="815949"/>
                  </a:lnTo>
                  <a:lnTo>
                    <a:pt x="2432304" y="293497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9340" y="5486018"/>
              <a:ext cx="2432685" cy="653415"/>
            </a:xfrm>
            <a:custGeom>
              <a:avLst/>
              <a:gdLst/>
              <a:ahLst/>
              <a:cxnLst/>
              <a:rect l="l" t="t" r="r" b="b"/>
              <a:pathLst>
                <a:path w="2432685" h="653414">
                  <a:moveTo>
                    <a:pt x="0" y="65277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7" y="0"/>
                  </a:lnTo>
                  <a:lnTo>
                    <a:pt x="2367026" y="0"/>
                  </a:lnTo>
                  <a:lnTo>
                    <a:pt x="2392441" y="5127"/>
                  </a:lnTo>
                  <a:lnTo>
                    <a:pt x="2413190" y="19113"/>
                  </a:lnTo>
                  <a:lnTo>
                    <a:pt x="2427176" y="39862"/>
                  </a:lnTo>
                  <a:lnTo>
                    <a:pt x="2432304" y="65277"/>
                  </a:lnTo>
                  <a:lnTo>
                    <a:pt x="2432304" y="587730"/>
                  </a:lnTo>
                  <a:lnTo>
                    <a:pt x="2427176" y="613150"/>
                  </a:lnTo>
                  <a:lnTo>
                    <a:pt x="2413190" y="633907"/>
                  </a:lnTo>
                  <a:lnTo>
                    <a:pt x="2392441" y="647902"/>
                  </a:lnTo>
                  <a:lnTo>
                    <a:pt x="2367026" y="653033"/>
                  </a:lnTo>
                  <a:lnTo>
                    <a:pt x="65277" y="653033"/>
                  </a:lnTo>
                  <a:lnTo>
                    <a:pt x="39862" y="647902"/>
                  </a:lnTo>
                  <a:lnTo>
                    <a:pt x="19113" y="633907"/>
                  </a:lnTo>
                  <a:lnTo>
                    <a:pt x="5127" y="613150"/>
                  </a:lnTo>
                  <a:lnTo>
                    <a:pt x="0" y="587730"/>
                  </a:lnTo>
                  <a:lnTo>
                    <a:pt x="0" y="6527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8009" y="5504688"/>
              <a:ext cx="2394585" cy="615315"/>
            </a:xfrm>
            <a:custGeom>
              <a:avLst/>
              <a:gdLst/>
              <a:ahLst/>
              <a:cxnLst/>
              <a:rect l="l" t="t" r="r" b="b"/>
              <a:pathLst>
                <a:path w="2394585" h="615314">
                  <a:moveTo>
                    <a:pt x="2394204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2394204" y="614934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EDB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8010" y="5504688"/>
            <a:ext cx="2394585" cy="61531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ts val="1250"/>
              </a:lnSpc>
              <a:spcBef>
                <a:spcPts val="1085"/>
              </a:spcBef>
            </a:pPr>
            <a:r>
              <a:rPr sz="1100" b="1" spc="-55" dirty="0">
                <a:latin typeface="Verdana"/>
                <a:cs typeface="Verdana"/>
              </a:rPr>
              <a:t>Ve</a:t>
            </a:r>
            <a:r>
              <a:rPr sz="1100" b="1" spc="-140" dirty="0">
                <a:latin typeface="Verdana"/>
                <a:cs typeface="Verdana"/>
              </a:rPr>
              <a:t>rify</a:t>
            </a:r>
            <a:r>
              <a:rPr sz="1100" b="1" spc="-65" dirty="0">
                <a:latin typeface="Verdana"/>
                <a:cs typeface="Verdana"/>
              </a:rPr>
              <a:t> </a:t>
            </a:r>
            <a:r>
              <a:rPr sz="1100" b="1" spc="-110" dirty="0">
                <a:latin typeface="Verdana"/>
                <a:cs typeface="Verdana"/>
              </a:rPr>
              <a:t>the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85" dirty="0">
                <a:latin typeface="Verdana"/>
                <a:cs typeface="Verdana"/>
              </a:rPr>
              <a:t>domain</a:t>
            </a:r>
            <a:r>
              <a:rPr sz="1100" b="1" spc="-70" dirty="0">
                <a:latin typeface="Verdana"/>
                <a:cs typeface="Verdana"/>
              </a:rPr>
              <a:t> b</a:t>
            </a:r>
            <a:r>
              <a:rPr sz="1100" b="1" spc="-60" dirty="0">
                <a:latin typeface="Verdana"/>
                <a:cs typeface="Verdana"/>
              </a:rPr>
              <a:t>y</a:t>
            </a:r>
            <a:r>
              <a:rPr sz="1100" b="1" spc="-65" dirty="0">
                <a:latin typeface="Verdana"/>
                <a:cs typeface="Verdana"/>
              </a:rPr>
              <a:t> </a:t>
            </a:r>
            <a:r>
              <a:rPr sz="1100" b="1" spc="-120" dirty="0">
                <a:latin typeface="Verdana"/>
                <a:cs typeface="Verdana"/>
              </a:rPr>
              <a:t>setting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90" dirty="0">
                <a:latin typeface="Verdana"/>
                <a:cs typeface="Verdana"/>
              </a:rPr>
              <a:t>u</a:t>
            </a:r>
            <a:r>
              <a:rPr sz="1100" b="1" spc="-85" dirty="0">
                <a:latin typeface="Verdana"/>
                <a:cs typeface="Verdana"/>
              </a:rPr>
              <a:t>p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ts val="1250"/>
              </a:lnSpc>
            </a:pPr>
            <a:r>
              <a:rPr sz="1100" b="1" spc="-110" dirty="0">
                <a:latin typeface="Verdana"/>
                <a:cs typeface="Verdana"/>
              </a:rPr>
              <a:t>ne</a:t>
            </a:r>
            <a:r>
              <a:rPr sz="1100" b="1" spc="-150" dirty="0">
                <a:latin typeface="Verdana"/>
                <a:cs typeface="Verdana"/>
              </a:rPr>
              <a:t>w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45" dirty="0">
                <a:latin typeface="Verdana"/>
                <a:cs typeface="Verdana"/>
              </a:rPr>
              <a:t>p</a:t>
            </a:r>
            <a:r>
              <a:rPr sz="1100" b="1" spc="-140" dirty="0">
                <a:latin typeface="Verdana"/>
                <a:cs typeface="Verdana"/>
              </a:rPr>
              <a:t>roj</a:t>
            </a:r>
            <a:r>
              <a:rPr sz="1100" b="1" spc="-55" dirty="0">
                <a:latin typeface="Verdana"/>
                <a:cs typeface="Verdana"/>
              </a:rPr>
              <a:t>ect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7261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333750" cy="25039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252" y="5510782"/>
              <a:ext cx="1793748" cy="13472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24" y="203961"/>
            <a:ext cx="5624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80" dirty="0">
                <a:solidFill>
                  <a:srgbClr val="000000"/>
                </a:solidFill>
                <a:latin typeface="Tahoma"/>
                <a:cs typeface="Tahoma"/>
              </a:rPr>
              <a:t>Google</a:t>
            </a:r>
            <a:r>
              <a:rPr sz="3600" b="0" spc="-1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85" dirty="0">
                <a:solidFill>
                  <a:srgbClr val="000000"/>
                </a:solidFill>
                <a:latin typeface="Tahoma"/>
                <a:cs typeface="Tahoma"/>
              </a:rPr>
              <a:t>Analytics</a:t>
            </a:r>
            <a:r>
              <a:rPr sz="3600" b="0" spc="-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120" dirty="0">
                <a:solidFill>
                  <a:srgbClr val="000000"/>
                </a:solidFill>
                <a:latin typeface="Tahoma"/>
                <a:cs typeface="Tahoma"/>
              </a:rPr>
              <a:t>Reports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5147" y="1015745"/>
            <a:ext cx="2902457" cy="4826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509" y="2120645"/>
            <a:ext cx="3920490" cy="261670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462" y="275082"/>
            <a:ext cx="266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0" dirty="0">
                <a:solidFill>
                  <a:srgbClr val="000000"/>
                </a:solidFill>
                <a:latin typeface="Tahoma"/>
                <a:cs typeface="Tahoma"/>
              </a:rPr>
              <a:t>Site</a:t>
            </a:r>
            <a:r>
              <a:rPr sz="3600" b="0" spc="-1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70" dirty="0">
                <a:solidFill>
                  <a:srgbClr val="000000"/>
                </a:solidFill>
                <a:latin typeface="Tahoma"/>
                <a:cs typeface="Tahoma"/>
              </a:rPr>
              <a:t>Explorer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567" y="1074165"/>
            <a:ext cx="520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65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latin typeface="Tahoma"/>
                <a:cs typeface="Tahoma"/>
              </a:rPr>
              <a:t>Ahrefs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Site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Explorer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has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three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powerful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tools: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567" y="2932684"/>
            <a:ext cx="7310120" cy="7264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>
              <a:lnSpc>
                <a:spcPct val="107100"/>
              </a:lnSpc>
              <a:spcBef>
                <a:spcPts val="165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70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1800" spc="70" dirty="0">
                <a:latin typeface="Tahoma"/>
                <a:cs typeface="Tahoma"/>
              </a:rPr>
              <a:t>Provides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in-depth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information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about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organic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search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traffic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200" dirty="0">
                <a:latin typeface="Tahoma"/>
                <a:cs typeface="Tahoma"/>
              </a:rPr>
              <a:t>and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backlink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profile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of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any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Website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URL.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2816" y="3665982"/>
            <a:ext cx="4366260" cy="2121535"/>
            <a:chOff x="432816" y="3665982"/>
            <a:chExt cx="4366260" cy="2121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22" y="3675888"/>
              <a:ext cx="4346448" cy="21015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7769" y="3670935"/>
              <a:ext cx="4356735" cy="2112010"/>
            </a:xfrm>
            <a:custGeom>
              <a:avLst/>
              <a:gdLst/>
              <a:ahLst/>
              <a:cxnLst/>
              <a:rect l="l" t="t" r="r" b="b"/>
              <a:pathLst>
                <a:path w="4356735" h="2112010">
                  <a:moveTo>
                    <a:pt x="0" y="2111502"/>
                  </a:moveTo>
                  <a:lnTo>
                    <a:pt x="4356354" y="2111502"/>
                  </a:lnTo>
                  <a:lnTo>
                    <a:pt x="4356354" y="0"/>
                  </a:lnTo>
                  <a:lnTo>
                    <a:pt x="0" y="0"/>
                  </a:lnTo>
                  <a:lnTo>
                    <a:pt x="0" y="2111502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7044" y="1716785"/>
            <a:ext cx="4569713" cy="106375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82946" y="3784091"/>
            <a:ext cx="3441700" cy="2028825"/>
            <a:chOff x="5282946" y="3784091"/>
            <a:chExt cx="3441700" cy="20288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852" y="3793997"/>
              <a:ext cx="3421379" cy="20086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7899" y="3789044"/>
              <a:ext cx="3431540" cy="2018664"/>
            </a:xfrm>
            <a:custGeom>
              <a:avLst/>
              <a:gdLst/>
              <a:ahLst/>
              <a:cxnLst/>
              <a:rect l="l" t="t" r="r" b="b"/>
              <a:pathLst>
                <a:path w="3431540" h="2018664">
                  <a:moveTo>
                    <a:pt x="0" y="2018538"/>
                  </a:moveTo>
                  <a:lnTo>
                    <a:pt x="3431285" y="2018538"/>
                  </a:lnTo>
                  <a:lnTo>
                    <a:pt x="3431285" y="0"/>
                  </a:lnTo>
                  <a:lnTo>
                    <a:pt x="0" y="0"/>
                  </a:lnTo>
                  <a:lnTo>
                    <a:pt x="0" y="201853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73571" y="5845809"/>
            <a:ext cx="230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Verdana"/>
                <a:cs typeface="Verdana"/>
              </a:rPr>
              <a:t>Competing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180" dirty="0">
                <a:latin typeface="Verdana"/>
                <a:cs typeface="Verdana"/>
              </a:rPr>
              <a:t>Domains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1537461" y="5806694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4" dirty="0">
                <a:latin typeface="Verdana"/>
                <a:cs typeface="Verdana"/>
              </a:rPr>
              <a:t>Sit</a:t>
            </a:r>
            <a:r>
              <a:rPr sz="1800" b="1" spc="-260" dirty="0">
                <a:latin typeface="Verdana"/>
                <a:cs typeface="Verdana"/>
              </a:rPr>
              <a:t>e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90" dirty="0">
                <a:latin typeface="Verdana"/>
                <a:cs typeface="Verdana"/>
              </a:rPr>
              <a:t>Explorer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86889" cy="1341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252" y="5510782"/>
              <a:ext cx="1793748" cy="13472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001" y="129032"/>
            <a:ext cx="251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35" dirty="0">
                <a:solidFill>
                  <a:srgbClr val="000000"/>
                </a:solidFill>
                <a:latin typeface="Tahoma"/>
                <a:cs typeface="Tahoma"/>
              </a:rPr>
              <a:t>Grammarly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" y="738123"/>
            <a:ext cx="6848475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65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000" spc="130" dirty="0">
                <a:latin typeface="Tahoma"/>
                <a:cs typeface="Tahoma"/>
              </a:rPr>
              <a:t>Grammarl</a:t>
            </a:r>
            <a:r>
              <a:rPr sz="2000" spc="120" dirty="0">
                <a:latin typeface="Tahoma"/>
                <a:cs typeface="Tahoma"/>
              </a:rPr>
              <a:t>y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i</a:t>
            </a:r>
            <a:r>
              <a:rPr sz="2000" spc="-120" dirty="0">
                <a:latin typeface="Tahoma"/>
                <a:cs typeface="Tahoma"/>
              </a:rPr>
              <a:t>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95" dirty="0">
                <a:latin typeface="Tahoma"/>
                <a:cs typeface="Tahoma"/>
              </a:rPr>
              <a:t>a</a:t>
            </a:r>
            <a:r>
              <a:rPr sz="2000" spc="215" dirty="0">
                <a:latin typeface="Tahoma"/>
                <a:cs typeface="Tahoma"/>
              </a:rPr>
              <a:t>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editing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tool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that: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035"/>
              </a:lnSpc>
              <a:buClr>
                <a:srgbClr val="C72FCC"/>
              </a:buClr>
              <a:buSzPct val="171428"/>
              <a:buFont typeface="Courier New"/>
              <a:buChar char="o"/>
              <a:tabLst>
                <a:tab pos="355600" algn="l"/>
              </a:tabLst>
            </a:pPr>
            <a:r>
              <a:rPr sz="1400" spc="40" dirty="0">
                <a:latin typeface="Tahoma"/>
                <a:cs typeface="Tahoma"/>
              </a:rPr>
              <a:t>Helps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you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write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better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content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ts val="1930"/>
              </a:lnSpc>
              <a:buClr>
                <a:srgbClr val="C72FCC"/>
              </a:buClr>
              <a:buSzPct val="171428"/>
              <a:buFont typeface="Courier New"/>
              <a:buChar char="o"/>
              <a:tabLst>
                <a:tab pos="355600" algn="l"/>
              </a:tabLst>
            </a:pPr>
            <a:r>
              <a:rPr sz="1400" spc="75" dirty="0">
                <a:latin typeface="Tahoma"/>
                <a:cs typeface="Tahoma"/>
              </a:rPr>
              <a:t>Corrects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punctuation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mistakes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155" dirty="0">
                <a:latin typeface="Tahoma"/>
                <a:cs typeface="Tahoma"/>
              </a:rPr>
              <a:t>and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misspelled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ts val="2405"/>
              </a:lnSpc>
              <a:buClr>
                <a:srgbClr val="C72FCC"/>
              </a:buClr>
              <a:buSzPct val="171428"/>
              <a:buFont typeface="Courier New"/>
              <a:buChar char="o"/>
              <a:tabLst>
                <a:tab pos="355600" algn="l"/>
              </a:tabLst>
            </a:pPr>
            <a:r>
              <a:rPr sz="1400" spc="50" dirty="0">
                <a:latin typeface="Tahoma"/>
                <a:cs typeface="Tahoma"/>
              </a:rPr>
              <a:t>Provides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00" dirty="0">
                <a:latin typeface="Tahoma"/>
                <a:cs typeface="Tahoma"/>
              </a:rPr>
              <a:t>basic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suggestions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for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correcting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30" dirty="0">
                <a:latin typeface="Tahoma"/>
                <a:cs typeface="Tahoma"/>
              </a:rPr>
              <a:t>document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structure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5" dirty="0">
                <a:latin typeface="Tahoma"/>
                <a:cs typeface="Tahoma"/>
              </a:rPr>
              <a:t>and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00" dirty="0">
                <a:latin typeface="Tahoma"/>
                <a:cs typeface="Tahoma"/>
              </a:rPr>
              <a:t>grammar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65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1800" spc="45" dirty="0">
                <a:latin typeface="Tahoma"/>
                <a:cs typeface="Tahoma"/>
              </a:rPr>
              <a:t>Steps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to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access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Grammarly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Editor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from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the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browser: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87625" y="3713860"/>
            <a:ext cx="1996439" cy="1776730"/>
            <a:chOff x="2587625" y="3713860"/>
            <a:chExt cx="1996439" cy="1776730"/>
          </a:xfrm>
        </p:grpSpPr>
        <p:sp>
          <p:nvSpPr>
            <p:cNvPr id="9" name="object 9"/>
            <p:cNvSpPr/>
            <p:nvPr/>
          </p:nvSpPr>
          <p:spPr>
            <a:xfrm>
              <a:off x="2600325" y="3726560"/>
              <a:ext cx="1971039" cy="1764030"/>
            </a:xfrm>
            <a:custGeom>
              <a:avLst/>
              <a:gdLst/>
              <a:ahLst/>
              <a:cxnLst/>
              <a:rect l="l" t="t" r="r" b="b"/>
              <a:pathLst>
                <a:path w="1971039" h="1764029">
                  <a:moveTo>
                    <a:pt x="1970532" y="118237"/>
                  </a:moveTo>
                  <a:lnTo>
                    <a:pt x="1961235" y="72224"/>
                  </a:lnTo>
                  <a:lnTo>
                    <a:pt x="1935886" y="34645"/>
                  </a:lnTo>
                  <a:lnTo>
                    <a:pt x="1898307" y="9296"/>
                  </a:lnTo>
                  <a:lnTo>
                    <a:pt x="1852295" y="0"/>
                  </a:lnTo>
                  <a:lnTo>
                    <a:pt x="118237" y="0"/>
                  </a:lnTo>
                  <a:lnTo>
                    <a:pt x="72212" y="9296"/>
                  </a:lnTo>
                  <a:lnTo>
                    <a:pt x="34632" y="34645"/>
                  </a:lnTo>
                  <a:lnTo>
                    <a:pt x="9283" y="72224"/>
                  </a:lnTo>
                  <a:lnTo>
                    <a:pt x="0" y="118237"/>
                  </a:lnTo>
                  <a:lnTo>
                    <a:pt x="0" y="1064387"/>
                  </a:lnTo>
                  <a:lnTo>
                    <a:pt x="9283" y="1110411"/>
                  </a:lnTo>
                  <a:lnTo>
                    <a:pt x="34632" y="1147991"/>
                  </a:lnTo>
                  <a:lnTo>
                    <a:pt x="72212" y="1173340"/>
                  </a:lnTo>
                  <a:lnTo>
                    <a:pt x="118237" y="1182624"/>
                  </a:lnTo>
                  <a:lnTo>
                    <a:pt x="312039" y="1182624"/>
                  </a:lnTo>
                  <a:lnTo>
                    <a:pt x="312039" y="1682115"/>
                  </a:lnTo>
                  <a:lnTo>
                    <a:pt x="312039" y="1763649"/>
                  </a:lnTo>
                  <a:lnTo>
                    <a:pt x="489572" y="1763649"/>
                  </a:lnTo>
                  <a:lnTo>
                    <a:pt x="489572" y="1682115"/>
                  </a:lnTo>
                  <a:lnTo>
                    <a:pt x="489572" y="1182624"/>
                  </a:lnTo>
                  <a:lnTo>
                    <a:pt x="1852295" y="1182624"/>
                  </a:lnTo>
                  <a:lnTo>
                    <a:pt x="1898307" y="1173340"/>
                  </a:lnTo>
                  <a:lnTo>
                    <a:pt x="1935886" y="1147991"/>
                  </a:lnTo>
                  <a:lnTo>
                    <a:pt x="1961235" y="1110411"/>
                  </a:lnTo>
                  <a:lnTo>
                    <a:pt x="1970532" y="1064387"/>
                  </a:lnTo>
                  <a:lnTo>
                    <a:pt x="1970532" y="118237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0325" y="3726560"/>
              <a:ext cx="1971039" cy="1183005"/>
            </a:xfrm>
            <a:custGeom>
              <a:avLst/>
              <a:gdLst/>
              <a:ahLst/>
              <a:cxnLst/>
              <a:rect l="l" t="t" r="r" b="b"/>
              <a:pathLst>
                <a:path w="1971039" h="1183004">
                  <a:moveTo>
                    <a:pt x="0" y="118237"/>
                  </a:moveTo>
                  <a:lnTo>
                    <a:pt x="9294" y="72223"/>
                  </a:lnTo>
                  <a:lnTo>
                    <a:pt x="34639" y="34639"/>
                  </a:lnTo>
                  <a:lnTo>
                    <a:pt x="72223" y="9294"/>
                  </a:lnTo>
                  <a:lnTo>
                    <a:pt x="118237" y="0"/>
                  </a:lnTo>
                  <a:lnTo>
                    <a:pt x="1852295" y="0"/>
                  </a:lnTo>
                  <a:lnTo>
                    <a:pt x="1898308" y="9294"/>
                  </a:lnTo>
                  <a:lnTo>
                    <a:pt x="1935892" y="34639"/>
                  </a:lnTo>
                  <a:lnTo>
                    <a:pt x="1961237" y="72223"/>
                  </a:lnTo>
                  <a:lnTo>
                    <a:pt x="1970532" y="118237"/>
                  </a:lnTo>
                  <a:lnTo>
                    <a:pt x="1970532" y="1064387"/>
                  </a:lnTo>
                  <a:lnTo>
                    <a:pt x="1961237" y="1110400"/>
                  </a:lnTo>
                  <a:lnTo>
                    <a:pt x="1935892" y="1147984"/>
                  </a:lnTo>
                  <a:lnTo>
                    <a:pt x="1898308" y="1173329"/>
                  </a:lnTo>
                  <a:lnTo>
                    <a:pt x="1852295" y="1182624"/>
                  </a:lnTo>
                  <a:lnTo>
                    <a:pt x="118237" y="1182624"/>
                  </a:lnTo>
                  <a:lnTo>
                    <a:pt x="72223" y="1173329"/>
                  </a:lnTo>
                  <a:lnTo>
                    <a:pt x="34639" y="1147984"/>
                  </a:lnTo>
                  <a:lnTo>
                    <a:pt x="9294" y="1110400"/>
                  </a:lnTo>
                  <a:lnTo>
                    <a:pt x="0" y="1064387"/>
                  </a:lnTo>
                  <a:lnTo>
                    <a:pt x="0" y="11823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0970" y="3895852"/>
            <a:ext cx="1807845" cy="8140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 marR="5080" indent="-1270" algn="ctr">
              <a:lnSpc>
                <a:spcPct val="89900"/>
              </a:lnSpc>
              <a:spcBef>
                <a:spcPts val="265"/>
              </a:spcBef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Set </a:t>
            </a: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up 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400" spc="145" dirty="0">
                <a:solidFill>
                  <a:srgbClr val="FFFFFF"/>
                </a:solidFill>
                <a:latin typeface="Tahoma"/>
                <a:cs typeface="Tahoma"/>
              </a:rPr>
              <a:t>account </a:t>
            </a:r>
            <a:r>
              <a:rPr sz="14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4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u="sng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ht</a:t>
            </a:r>
            <a:r>
              <a:rPr sz="140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tps</a:t>
            </a:r>
            <a:r>
              <a:rPr sz="1400" u="sng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:</a:t>
            </a:r>
            <a:r>
              <a:rPr sz="1400" u="sng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//app</a:t>
            </a:r>
            <a:r>
              <a:rPr sz="140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.</a:t>
            </a:r>
            <a:r>
              <a:rPr sz="14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gramm</a:t>
            </a:r>
            <a:r>
              <a:rPr sz="1400" u="sng" spc="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 </a:t>
            </a:r>
            <a:r>
              <a:rPr sz="14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rly.com/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7625" y="5192140"/>
            <a:ext cx="3027045" cy="1207770"/>
            <a:chOff x="2587625" y="5192140"/>
            <a:chExt cx="3027045" cy="1207770"/>
          </a:xfrm>
        </p:grpSpPr>
        <p:sp>
          <p:nvSpPr>
            <p:cNvPr id="13" name="object 13"/>
            <p:cNvSpPr/>
            <p:nvPr/>
          </p:nvSpPr>
          <p:spPr>
            <a:xfrm>
              <a:off x="3008376" y="5408675"/>
              <a:ext cx="2606040" cy="177165"/>
            </a:xfrm>
            <a:custGeom>
              <a:avLst/>
              <a:gdLst/>
              <a:ahLst/>
              <a:cxnLst/>
              <a:rect l="l" t="t" r="r" b="b"/>
              <a:pathLst>
                <a:path w="2606040" h="177164">
                  <a:moveTo>
                    <a:pt x="2606040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2606040" y="176784"/>
                  </a:lnTo>
                  <a:lnTo>
                    <a:pt x="2606040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0325" y="5204840"/>
              <a:ext cx="1971039" cy="1182370"/>
            </a:xfrm>
            <a:custGeom>
              <a:avLst/>
              <a:gdLst/>
              <a:ahLst/>
              <a:cxnLst/>
              <a:rect l="l" t="t" r="r" b="b"/>
              <a:pathLst>
                <a:path w="1971039" h="1182370">
                  <a:moveTo>
                    <a:pt x="1852295" y="0"/>
                  </a:moveTo>
                  <a:lnTo>
                    <a:pt x="118237" y="0"/>
                  </a:lnTo>
                  <a:lnTo>
                    <a:pt x="72223" y="9294"/>
                  </a:lnTo>
                  <a:lnTo>
                    <a:pt x="34639" y="34639"/>
                  </a:lnTo>
                  <a:lnTo>
                    <a:pt x="9294" y="72223"/>
                  </a:lnTo>
                  <a:lnTo>
                    <a:pt x="0" y="118236"/>
                  </a:lnTo>
                  <a:lnTo>
                    <a:pt x="0" y="1063675"/>
                  </a:lnTo>
                  <a:lnTo>
                    <a:pt x="9294" y="1109681"/>
                  </a:lnTo>
                  <a:lnTo>
                    <a:pt x="34639" y="1147248"/>
                  </a:lnTo>
                  <a:lnTo>
                    <a:pt x="72223" y="1172575"/>
                  </a:lnTo>
                  <a:lnTo>
                    <a:pt x="118237" y="1181861"/>
                  </a:lnTo>
                  <a:lnTo>
                    <a:pt x="1852295" y="1181861"/>
                  </a:lnTo>
                  <a:lnTo>
                    <a:pt x="1898308" y="1172575"/>
                  </a:lnTo>
                  <a:lnTo>
                    <a:pt x="1935892" y="1147248"/>
                  </a:lnTo>
                  <a:lnTo>
                    <a:pt x="1961237" y="1109681"/>
                  </a:lnTo>
                  <a:lnTo>
                    <a:pt x="1970532" y="1063675"/>
                  </a:lnTo>
                  <a:lnTo>
                    <a:pt x="1970532" y="118236"/>
                  </a:lnTo>
                  <a:lnTo>
                    <a:pt x="1961237" y="72223"/>
                  </a:lnTo>
                  <a:lnTo>
                    <a:pt x="1935892" y="34639"/>
                  </a:lnTo>
                  <a:lnTo>
                    <a:pt x="1898308" y="9294"/>
                  </a:lnTo>
                  <a:lnTo>
                    <a:pt x="1852295" y="0"/>
                  </a:lnTo>
                  <a:close/>
                </a:path>
              </a:pathLst>
            </a:custGeom>
            <a:solidFill>
              <a:srgbClr val="D35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0325" y="5204840"/>
              <a:ext cx="1971039" cy="1182370"/>
            </a:xfrm>
            <a:custGeom>
              <a:avLst/>
              <a:gdLst/>
              <a:ahLst/>
              <a:cxnLst/>
              <a:rect l="l" t="t" r="r" b="b"/>
              <a:pathLst>
                <a:path w="1971039" h="1182370">
                  <a:moveTo>
                    <a:pt x="0" y="118236"/>
                  </a:moveTo>
                  <a:lnTo>
                    <a:pt x="9294" y="72223"/>
                  </a:lnTo>
                  <a:lnTo>
                    <a:pt x="34639" y="34639"/>
                  </a:lnTo>
                  <a:lnTo>
                    <a:pt x="72223" y="9294"/>
                  </a:lnTo>
                  <a:lnTo>
                    <a:pt x="118237" y="0"/>
                  </a:lnTo>
                  <a:lnTo>
                    <a:pt x="1852295" y="0"/>
                  </a:lnTo>
                  <a:lnTo>
                    <a:pt x="1898308" y="9294"/>
                  </a:lnTo>
                  <a:lnTo>
                    <a:pt x="1935892" y="34639"/>
                  </a:lnTo>
                  <a:lnTo>
                    <a:pt x="1961237" y="72223"/>
                  </a:lnTo>
                  <a:lnTo>
                    <a:pt x="1970532" y="118236"/>
                  </a:lnTo>
                  <a:lnTo>
                    <a:pt x="1970532" y="1063675"/>
                  </a:lnTo>
                  <a:lnTo>
                    <a:pt x="1961237" y="1109681"/>
                  </a:lnTo>
                  <a:lnTo>
                    <a:pt x="1935892" y="1147248"/>
                  </a:lnTo>
                  <a:lnTo>
                    <a:pt x="1898308" y="1172575"/>
                  </a:lnTo>
                  <a:lnTo>
                    <a:pt x="1852295" y="1181861"/>
                  </a:lnTo>
                  <a:lnTo>
                    <a:pt x="118237" y="1181861"/>
                  </a:lnTo>
                  <a:lnTo>
                    <a:pt x="72223" y="1172575"/>
                  </a:lnTo>
                  <a:lnTo>
                    <a:pt x="34639" y="1147248"/>
                  </a:lnTo>
                  <a:lnTo>
                    <a:pt x="9294" y="1109681"/>
                  </a:lnTo>
                  <a:lnTo>
                    <a:pt x="0" y="1063675"/>
                  </a:lnTo>
                  <a:lnTo>
                    <a:pt x="0" y="11823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63850" y="5470144"/>
            <a:ext cx="14433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90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1114" y="5662167"/>
            <a:ext cx="1028700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6510">
              <a:lnSpc>
                <a:spcPts val="1510"/>
              </a:lnSpc>
              <a:spcBef>
                <a:spcPts val="290"/>
              </a:spcBef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Grammarly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ahoma"/>
                <a:cs typeface="Tahoma"/>
              </a:rPr>
              <a:t>dashboard.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8270" y="5192267"/>
            <a:ext cx="1995805" cy="1207135"/>
            <a:chOff x="5208270" y="5192267"/>
            <a:chExt cx="1995805" cy="1207135"/>
          </a:xfrm>
        </p:grpSpPr>
        <p:sp>
          <p:nvSpPr>
            <p:cNvPr id="19" name="object 19"/>
            <p:cNvSpPr/>
            <p:nvPr/>
          </p:nvSpPr>
          <p:spPr>
            <a:xfrm>
              <a:off x="5220843" y="5204840"/>
              <a:ext cx="1971039" cy="1182370"/>
            </a:xfrm>
            <a:custGeom>
              <a:avLst/>
              <a:gdLst/>
              <a:ahLst/>
              <a:cxnLst/>
              <a:rect l="l" t="t" r="r" b="b"/>
              <a:pathLst>
                <a:path w="1971040" h="1182370">
                  <a:moveTo>
                    <a:pt x="1852295" y="0"/>
                  </a:moveTo>
                  <a:lnTo>
                    <a:pt x="118237" y="0"/>
                  </a:lnTo>
                  <a:lnTo>
                    <a:pt x="72223" y="9294"/>
                  </a:lnTo>
                  <a:lnTo>
                    <a:pt x="34639" y="34639"/>
                  </a:lnTo>
                  <a:lnTo>
                    <a:pt x="9294" y="72223"/>
                  </a:lnTo>
                  <a:lnTo>
                    <a:pt x="0" y="118236"/>
                  </a:lnTo>
                  <a:lnTo>
                    <a:pt x="0" y="1063675"/>
                  </a:lnTo>
                  <a:lnTo>
                    <a:pt x="9294" y="1109681"/>
                  </a:lnTo>
                  <a:lnTo>
                    <a:pt x="34639" y="1147248"/>
                  </a:lnTo>
                  <a:lnTo>
                    <a:pt x="72223" y="1172575"/>
                  </a:lnTo>
                  <a:lnTo>
                    <a:pt x="118237" y="1181861"/>
                  </a:lnTo>
                  <a:lnTo>
                    <a:pt x="1852295" y="1181861"/>
                  </a:lnTo>
                  <a:lnTo>
                    <a:pt x="1898308" y="1172575"/>
                  </a:lnTo>
                  <a:lnTo>
                    <a:pt x="1935892" y="1147248"/>
                  </a:lnTo>
                  <a:lnTo>
                    <a:pt x="1961237" y="1109681"/>
                  </a:lnTo>
                  <a:lnTo>
                    <a:pt x="1970532" y="1063675"/>
                  </a:lnTo>
                  <a:lnTo>
                    <a:pt x="1970532" y="118236"/>
                  </a:lnTo>
                  <a:lnTo>
                    <a:pt x="1961237" y="72223"/>
                  </a:lnTo>
                  <a:lnTo>
                    <a:pt x="1935892" y="34639"/>
                  </a:lnTo>
                  <a:lnTo>
                    <a:pt x="1898308" y="9294"/>
                  </a:lnTo>
                  <a:lnTo>
                    <a:pt x="1852295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20843" y="5204840"/>
              <a:ext cx="1971039" cy="1182370"/>
            </a:xfrm>
            <a:custGeom>
              <a:avLst/>
              <a:gdLst/>
              <a:ahLst/>
              <a:cxnLst/>
              <a:rect l="l" t="t" r="r" b="b"/>
              <a:pathLst>
                <a:path w="1971040" h="1182370">
                  <a:moveTo>
                    <a:pt x="0" y="118236"/>
                  </a:moveTo>
                  <a:lnTo>
                    <a:pt x="9294" y="72223"/>
                  </a:lnTo>
                  <a:lnTo>
                    <a:pt x="34639" y="34639"/>
                  </a:lnTo>
                  <a:lnTo>
                    <a:pt x="72223" y="9294"/>
                  </a:lnTo>
                  <a:lnTo>
                    <a:pt x="118237" y="0"/>
                  </a:lnTo>
                  <a:lnTo>
                    <a:pt x="1852295" y="0"/>
                  </a:lnTo>
                  <a:lnTo>
                    <a:pt x="1898308" y="9294"/>
                  </a:lnTo>
                  <a:lnTo>
                    <a:pt x="1935892" y="34639"/>
                  </a:lnTo>
                  <a:lnTo>
                    <a:pt x="1961237" y="72223"/>
                  </a:lnTo>
                  <a:lnTo>
                    <a:pt x="1970532" y="118236"/>
                  </a:lnTo>
                  <a:lnTo>
                    <a:pt x="1970532" y="1063675"/>
                  </a:lnTo>
                  <a:lnTo>
                    <a:pt x="1961237" y="1109681"/>
                  </a:lnTo>
                  <a:lnTo>
                    <a:pt x="1935892" y="1147248"/>
                  </a:lnTo>
                  <a:lnTo>
                    <a:pt x="1898308" y="1172575"/>
                  </a:lnTo>
                  <a:lnTo>
                    <a:pt x="1852295" y="1181861"/>
                  </a:lnTo>
                  <a:lnTo>
                    <a:pt x="118237" y="1181861"/>
                  </a:lnTo>
                  <a:lnTo>
                    <a:pt x="72223" y="1172575"/>
                  </a:lnTo>
                  <a:lnTo>
                    <a:pt x="34639" y="1147248"/>
                  </a:lnTo>
                  <a:lnTo>
                    <a:pt x="9294" y="1109681"/>
                  </a:lnTo>
                  <a:lnTo>
                    <a:pt x="0" y="1063675"/>
                  </a:lnTo>
                  <a:lnTo>
                    <a:pt x="0" y="11823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9615" y="5277611"/>
            <a:ext cx="1792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Tahoma"/>
                <a:cs typeface="Tahoma"/>
              </a:rPr>
              <a:t>Click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6007608" y="5470144"/>
            <a:ext cx="3968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0576" y="5662167"/>
            <a:ext cx="1671320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33350">
              <a:lnSpc>
                <a:spcPct val="89800"/>
              </a:lnSpc>
              <a:spcBef>
                <a:spcPts val="270"/>
              </a:spcBef>
            </a:pPr>
            <a:r>
              <a:rPr sz="1400" spc="110" dirty="0">
                <a:solidFill>
                  <a:srgbClr val="FFFFFF"/>
                </a:solidFill>
                <a:latin typeface="Tahoma"/>
                <a:cs typeface="Tahoma"/>
              </a:rPr>
              <a:t>document/click </a:t>
            </a:r>
            <a:r>
              <a:rPr sz="1400" spc="114" dirty="0">
                <a:solidFill>
                  <a:srgbClr val="FFFFFF"/>
                </a:solidFill>
                <a:latin typeface="Tahoma"/>
                <a:cs typeface="Tahoma"/>
              </a:rPr>
              <a:t> Upload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ex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114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400" spc="150" dirty="0">
                <a:solidFill>
                  <a:srgbClr val="FFFFFF"/>
                </a:solidFill>
                <a:latin typeface="Tahoma"/>
                <a:cs typeface="Tahoma"/>
              </a:rPr>
              <a:t>cum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ent.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4285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30" dirty="0">
                <a:solidFill>
                  <a:srgbClr val="000000"/>
                </a:solidFill>
                <a:latin typeface="Tahoma"/>
                <a:cs typeface="Tahoma"/>
              </a:rPr>
              <a:t>Plagiarism</a:t>
            </a:r>
            <a:r>
              <a:rPr sz="3600" b="0" spc="-1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0" spc="330" dirty="0">
                <a:solidFill>
                  <a:srgbClr val="000000"/>
                </a:solidFill>
                <a:latin typeface="Tahoma"/>
                <a:cs typeface="Tahoma"/>
              </a:rPr>
              <a:t>Checker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4532376"/>
            <a:ext cx="4856988" cy="15118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1724" y="1241298"/>
            <a:ext cx="687578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00"/>
              </a:spcBef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40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2800" spc="100" dirty="0">
                <a:latin typeface="Tahoma"/>
                <a:cs typeface="Tahoma"/>
              </a:rPr>
              <a:t>Plagiarism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  <a:p>
            <a:pPr marL="868044" marR="288925" indent="-342900">
              <a:lnSpc>
                <a:spcPts val="2480"/>
              </a:lnSpc>
              <a:spcBef>
                <a:spcPts val="350"/>
              </a:spcBef>
              <a:buClr>
                <a:srgbClr val="C72FCC"/>
              </a:buClr>
              <a:buSzPct val="133333"/>
              <a:buFont typeface="Courier New"/>
              <a:buChar char="o"/>
              <a:tabLst>
                <a:tab pos="868680" algn="l"/>
                <a:tab pos="1960880" algn="l"/>
                <a:tab pos="2983230" algn="l"/>
                <a:tab pos="3627754" algn="l"/>
                <a:tab pos="3923665" algn="l"/>
                <a:tab pos="4950460" algn="l"/>
                <a:tab pos="5911215" algn="l"/>
              </a:tabLst>
            </a:pPr>
            <a:r>
              <a:rPr sz="1800" spc="275" dirty="0">
                <a:latin typeface="Tahoma"/>
                <a:cs typeface="Tahoma"/>
              </a:rPr>
              <a:t>Co</a:t>
            </a:r>
            <a:r>
              <a:rPr sz="1800" spc="254" dirty="0">
                <a:latin typeface="Tahoma"/>
                <a:cs typeface="Tahoma"/>
              </a:rPr>
              <a:t>p</a:t>
            </a:r>
            <a:r>
              <a:rPr sz="1800" spc="70" dirty="0">
                <a:latin typeface="Tahoma"/>
                <a:cs typeface="Tahoma"/>
              </a:rPr>
              <a:t>yin</a:t>
            </a:r>
            <a:r>
              <a:rPr sz="1800" spc="95" dirty="0">
                <a:latin typeface="Tahoma"/>
                <a:cs typeface="Tahoma"/>
              </a:rPr>
              <a:t>g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165" dirty="0">
                <a:latin typeface="Tahoma"/>
                <a:cs typeface="Tahoma"/>
              </a:rPr>
              <a:t>cont</a:t>
            </a:r>
            <a:r>
              <a:rPr sz="1800" spc="190" dirty="0">
                <a:latin typeface="Tahoma"/>
                <a:cs typeface="Tahoma"/>
              </a:rPr>
              <a:t>e</a:t>
            </a:r>
            <a:r>
              <a:rPr sz="1800" spc="50" dirty="0">
                <a:latin typeface="Tahoma"/>
                <a:cs typeface="Tahoma"/>
              </a:rPr>
              <a:t>nt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20" dirty="0">
                <a:latin typeface="Tahoma"/>
                <a:cs typeface="Tahoma"/>
              </a:rPr>
              <a:t>fr</a:t>
            </a:r>
            <a:r>
              <a:rPr sz="1800" spc="25" dirty="0">
                <a:latin typeface="Tahoma"/>
                <a:cs typeface="Tahoma"/>
              </a:rPr>
              <a:t>o</a:t>
            </a:r>
            <a:r>
              <a:rPr sz="1800" spc="175" dirty="0">
                <a:latin typeface="Tahoma"/>
                <a:cs typeface="Tahoma"/>
              </a:rPr>
              <a:t>m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28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90" dirty="0">
                <a:latin typeface="Tahoma"/>
                <a:cs typeface="Tahoma"/>
              </a:rPr>
              <a:t>Website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35" dirty="0">
                <a:latin typeface="Tahoma"/>
                <a:cs typeface="Tahoma"/>
              </a:rPr>
              <a:t>wi</a:t>
            </a:r>
            <a:r>
              <a:rPr sz="1800" spc="30" dirty="0">
                <a:latin typeface="Tahoma"/>
                <a:cs typeface="Tahoma"/>
              </a:rPr>
              <a:t>t</a:t>
            </a:r>
            <a:r>
              <a:rPr sz="1800" spc="125" dirty="0">
                <a:latin typeface="Tahoma"/>
                <a:cs typeface="Tahoma"/>
              </a:rPr>
              <a:t>ho</a:t>
            </a:r>
            <a:r>
              <a:rPr sz="1800" spc="130" dirty="0">
                <a:latin typeface="Tahoma"/>
                <a:cs typeface="Tahoma"/>
              </a:rPr>
              <a:t>u</a:t>
            </a:r>
            <a:r>
              <a:rPr sz="1800" spc="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114" dirty="0">
                <a:latin typeface="Tahoma"/>
                <a:cs typeface="Tahoma"/>
              </a:rPr>
              <a:t>g</a:t>
            </a:r>
            <a:r>
              <a:rPr sz="1800" spc="50" dirty="0">
                <a:latin typeface="Tahoma"/>
                <a:cs typeface="Tahoma"/>
              </a:rPr>
              <a:t>i</a:t>
            </a:r>
            <a:r>
              <a:rPr sz="1800" spc="35" dirty="0">
                <a:latin typeface="Tahoma"/>
                <a:cs typeface="Tahoma"/>
              </a:rPr>
              <a:t>vi</a:t>
            </a:r>
            <a:r>
              <a:rPr sz="1800" spc="65" dirty="0">
                <a:latin typeface="Tahoma"/>
                <a:cs typeface="Tahoma"/>
              </a:rPr>
              <a:t>n</a:t>
            </a:r>
            <a:r>
              <a:rPr sz="1800" spc="150" dirty="0">
                <a:latin typeface="Tahoma"/>
                <a:cs typeface="Tahoma"/>
              </a:rPr>
              <a:t>g  </a:t>
            </a:r>
            <a:r>
              <a:rPr sz="1800" spc="105" dirty="0">
                <a:latin typeface="Tahoma"/>
                <a:cs typeface="Tahoma"/>
              </a:rPr>
              <a:t>credit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to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the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source</a:t>
            </a:r>
            <a:endParaRPr sz="1800">
              <a:latin typeface="Tahoma"/>
              <a:cs typeface="Tahoma"/>
            </a:endParaRPr>
          </a:p>
          <a:p>
            <a:pPr marL="868044" indent="-343535">
              <a:lnSpc>
                <a:spcPts val="2275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868680" algn="l"/>
              </a:tabLst>
            </a:pPr>
            <a:r>
              <a:rPr sz="1800" spc="50" dirty="0">
                <a:latin typeface="Tahoma"/>
                <a:cs typeface="Tahoma"/>
              </a:rPr>
              <a:t>Publishing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195" dirty="0">
                <a:latin typeface="Tahoma"/>
                <a:cs typeface="Tahoma"/>
              </a:rPr>
              <a:t>copied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work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under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your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190" dirty="0"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  <a:p>
            <a:pPr marL="868044" indent="-343535">
              <a:lnSpc>
                <a:spcPts val="2485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868680" algn="l"/>
              </a:tabLst>
            </a:pPr>
            <a:r>
              <a:rPr sz="1800" spc="130" dirty="0">
                <a:latin typeface="Tahoma"/>
                <a:cs typeface="Tahoma"/>
              </a:rPr>
              <a:t>Considered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unethical</a:t>
            </a:r>
            <a:endParaRPr sz="1800">
              <a:latin typeface="Tahoma"/>
              <a:cs typeface="Tahoma"/>
            </a:endParaRPr>
          </a:p>
          <a:p>
            <a:pPr marL="868044" indent="-343535">
              <a:lnSpc>
                <a:spcPts val="2680"/>
              </a:lnSpc>
              <a:buClr>
                <a:srgbClr val="C72FCC"/>
              </a:buClr>
              <a:buSzPct val="133333"/>
              <a:buFont typeface="Courier New"/>
              <a:buChar char="o"/>
              <a:tabLst>
                <a:tab pos="868680" algn="l"/>
              </a:tabLst>
            </a:pPr>
            <a:r>
              <a:rPr sz="1800" spc="10" dirty="0">
                <a:latin typeface="Tahoma"/>
                <a:cs typeface="Tahoma"/>
              </a:rPr>
              <a:t>Easily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80" dirty="0">
                <a:latin typeface="Tahoma"/>
                <a:cs typeface="Tahoma"/>
              </a:rPr>
              <a:t>detected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50" dirty="0">
                <a:latin typeface="Tahoma"/>
                <a:cs typeface="Tahoma"/>
              </a:rPr>
              <a:t>by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search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engines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72FCC"/>
                </a:solidFill>
                <a:latin typeface="Cambria Math"/>
                <a:cs typeface="Cambria Math"/>
              </a:rPr>
              <a:t>▸</a:t>
            </a:r>
            <a:r>
              <a:rPr sz="2400" spc="170" dirty="0">
                <a:solidFill>
                  <a:srgbClr val="C72FCC"/>
                </a:solidFill>
                <a:latin typeface="Cambria Math"/>
                <a:cs typeface="Cambria Math"/>
              </a:rPr>
              <a:t> </a:t>
            </a:r>
            <a:r>
              <a:rPr sz="1800" spc="65" dirty="0">
                <a:latin typeface="Tahoma"/>
                <a:cs typeface="Tahoma"/>
              </a:rPr>
              <a:t>Free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online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plagiarism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checker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tools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with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certain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word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limit: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292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Courier New</vt:lpstr>
      <vt:lpstr>Tahoma</vt:lpstr>
      <vt:lpstr>Times New Roman</vt:lpstr>
      <vt:lpstr>Verdana</vt:lpstr>
      <vt:lpstr>Office Theme</vt:lpstr>
      <vt:lpstr>Session 8:  Important  SEO Tools</vt:lpstr>
      <vt:lpstr>SEO Tools</vt:lpstr>
      <vt:lpstr>Google Analytics</vt:lpstr>
      <vt:lpstr>Getting Started with Google Analytics</vt:lpstr>
      <vt:lpstr>Ahrefs</vt:lpstr>
      <vt:lpstr>Google Analytics Reports</vt:lpstr>
      <vt:lpstr>Site Explorer</vt:lpstr>
      <vt:lpstr>Grammarly</vt:lpstr>
      <vt:lpstr>Plagiarism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8:  Important  SEO Tools</dc:title>
  <cp:lastModifiedBy>Talha Bin ghous</cp:lastModifiedBy>
  <cp:revision>2</cp:revision>
  <dcterms:created xsi:type="dcterms:W3CDTF">2023-02-14T11:41:29Z</dcterms:created>
  <dcterms:modified xsi:type="dcterms:W3CDTF">2023-02-18T11:39:21Z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