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3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9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5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0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4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0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9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5ADC0D-1553-426E-9D2B-2737B9F1912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9D639DF-2806-49A4-825F-AE31D70AF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981A-93FB-41D8-A51A-2C13C1B2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WordPress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3312-F857-42DC-8354-D2BA7AF4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MAAZ UL HAQ</a:t>
            </a:r>
          </a:p>
        </p:txBody>
      </p:sp>
    </p:spTree>
    <p:extLst>
      <p:ext uri="{BB962C8B-B14F-4D97-AF65-F5344CB8AC3E}">
        <p14:creationId xmlns:p14="http://schemas.microsoft.com/office/powerpoint/2010/main" val="364935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9)">
            <a:extLst>
              <a:ext uri="{FF2B5EF4-FFF2-40B4-BE49-F238E27FC236}">
                <a16:creationId xmlns:a16="http://schemas.microsoft.com/office/drawing/2014/main" id="{E84E76AB-CF9F-44D5-BEC2-011E7A56CE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1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0)">
            <a:extLst>
              <a:ext uri="{FF2B5EF4-FFF2-40B4-BE49-F238E27FC236}">
                <a16:creationId xmlns:a16="http://schemas.microsoft.com/office/drawing/2014/main" id="{1CACB6D4-2D69-4EEF-B046-78331CFD9D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1)">
            <a:extLst>
              <a:ext uri="{FF2B5EF4-FFF2-40B4-BE49-F238E27FC236}">
                <a16:creationId xmlns:a16="http://schemas.microsoft.com/office/drawing/2014/main" id="{0B369D96-E498-4E6A-A357-C4346643B4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4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2)">
            <a:extLst>
              <a:ext uri="{FF2B5EF4-FFF2-40B4-BE49-F238E27FC236}">
                <a16:creationId xmlns:a16="http://schemas.microsoft.com/office/drawing/2014/main" id="{7E414CFC-3760-42F1-909F-AC01FF0A35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3)">
            <a:extLst>
              <a:ext uri="{FF2B5EF4-FFF2-40B4-BE49-F238E27FC236}">
                <a16:creationId xmlns:a16="http://schemas.microsoft.com/office/drawing/2014/main" id="{4AAD6877-3BEA-447B-8CEC-F286F1733E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5)">
            <a:extLst>
              <a:ext uri="{FF2B5EF4-FFF2-40B4-BE49-F238E27FC236}">
                <a16:creationId xmlns:a16="http://schemas.microsoft.com/office/drawing/2014/main" id="{10A4ED59-1E0E-4336-B025-BAD9898FA2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6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6)">
            <a:extLst>
              <a:ext uri="{FF2B5EF4-FFF2-40B4-BE49-F238E27FC236}">
                <a16:creationId xmlns:a16="http://schemas.microsoft.com/office/drawing/2014/main" id="{3520AD91-46B5-4F72-94B4-54E6AC1FC8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6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7)">
            <a:extLst>
              <a:ext uri="{FF2B5EF4-FFF2-40B4-BE49-F238E27FC236}">
                <a16:creationId xmlns:a16="http://schemas.microsoft.com/office/drawing/2014/main" id="{8CBCF655-4649-4FBC-B834-9A919B79D3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3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8)">
            <a:extLst>
              <a:ext uri="{FF2B5EF4-FFF2-40B4-BE49-F238E27FC236}">
                <a16:creationId xmlns:a16="http://schemas.microsoft.com/office/drawing/2014/main" id="{35CF6E0F-8C86-4952-8286-8CA43B712E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9)">
            <a:extLst>
              <a:ext uri="{FF2B5EF4-FFF2-40B4-BE49-F238E27FC236}">
                <a16:creationId xmlns:a16="http://schemas.microsoft.com/office/drawing/2014/main" id="{C396E73F-6AB4-47CB-9DED-A8263699A4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)">
            <a:extLst>
              <a:ext uri="{FF2B5EF4-FFF2-40B4-BE49-F238E27FC236}">
                <a16:creationId xmlns:a16="http://schemas.microsoft.com/office/drawing/2014/main" id="{90026907-D388-445A-8320-4B24D150F6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2)">
            <a:extLst>
              <a:ext uri="{FF2B5EF4-FFF2-40B4-BE49-F238E27FC236}">
                <a16:creationId xmlns:a16="http://schemas.microsoft.com/office/drawing/2014/main" id="{03AEB784-92A0-428A-915F-BBD53D529B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8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)">
            <a:extLst>
              <a:ext uri="{FF2B5EF4-FFF2-40B4-BE49-F238E27FC236}">
                <a16:creationId xmlns:a16="http://schemas.microsoft.com/office/drawing/2014/main" id="{F907D61C-3174-43D5-8C16-507B09E1988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)">
            <a:extLst>
              <a:ext uri="{FF2B5EF4-FFF2-40B4-BE49-F238E27FC236}">
                <a16:creationId xmlns:a16="http://schemas.microsoft.com/office/drawing/2014/main" id="{7F0A6DE2-002F-4B3E-8D95-ADE3A9FBBD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1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)">
            <a:extLst>
              <a:ext uri="{FF2B5EF4-FFF2-40B4-BE49-F238E27FC236}">
                <a16:creationId xmlns:a16="http://schemas.microsoft.com/office/drawing/2014/main" id="{0C60D3E6-3F8D-4677-AB13-20DEC143B4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1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6)">
            <a:extLst>
              <a:ext uri="{FF2B5EF4-FFF2-40B4-BE49-F238E27FC236}">
                <a16:creationId xmlns:a16="http://schemas.microsoft.com/office/drawing/2014/main" id="{071CCC30-C581-4E79-BA7C-4F07DE5F13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7)">
            <a:extLst>
              <a:ext uri="{FF2B5EF4-FFF2-40B4-BE49-F238E27FC236}">
                <a16:creationId xmlns:a16="http://schemas.microsoft.com/office/drawing/2014/main" id="{F47E139B-170E-4ED2-91F3-492E4C639D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6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8)">
            <a:extLst>
              <a:ext uri="{FF2B5EF4-FFF2-40B4-BE49-F238E27FC236}">
                <a16:creationId xmlns:a16="http://schemas.microsoft.com/office/drawing/2014/main" id="{7C331D35-ED35-481B-92FF-9913A4A2A5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58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</TotalTime>
  <Words>7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WordPress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Installation</dc:title>
  <dc:creator>Talha Bin ghous</dc:creator>
  <cp:lastModifiedBy>Maaz ul Haq</cp:lastModifiedBy>
  <cp:revision>3</cp:revision>
  <dcterms:created xsi:type="dcterms:W3CDTF">2023-03-15T09:00:29Z</dcterms:created>
  <dcterms:modified xsi:type="dcterms:W3CDTF">2023-11-11T07:26:13Z</dcterms:modified>
</cp:coreProperties>
</file>