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9f133e6c2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9f133e6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9f133e6c2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9f133e6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Wordpress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Maaz Ul Haq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Wordpress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What:</a:t>
            </a:r>
            <a:r>
              <a:rPr lang="en"/>
              <a:t> A platform to build and manage websites without coding.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Why:</a:t>
            </a:r>
            <a:r>
              <a:rPr lang="en"/>
              <a:t> User-friendly, versatile, and widely used for blogs, business sites,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XAMPP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What: </a:t>
            </a:r>
            <a:r>
              <a:rPr lang="en"/>
              <a:t>A free, open-source software to create a local web server.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Why: </a:t>
            </a:r>
            <a:r>
              <a:rPr lang="en"/>
              <a:t>Allows offline website development and testing.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</a:t>
            </a:r>
            <a:r>
              <a:rPr lang="en"/>
              <a:t> / Install / Config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a copy of wordpress from wordpress.org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Extract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Put this file in htdocs folder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Open it on localhost &amp; follow configuration steps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