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PPTX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write </a:t>
            </a:r>
            <a:r>
              <a:rPr lang="en-US" smtClean="0"/>
              <a:t>some stuff here.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3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Made some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Imma</a:t>
            </a:r>
            <a:r>
              <a:rPr lang="en-US" dirty="0" smtClean="0"/>
              <a:t> type </a:t>
            </a:r>
            <a:r>
              <a:rPr lang="en-US" dirty="0" err="1" smtClean="0"/>
              <a:t>summore</a:t>
            </a:r>
            <a:r>
              <a:rPr lang="en-US" dirty="0" smtClean="0"/>
              <a:t> stuff here.</a:t>
            </a:r>
          </a:p>
          <a:p>
            <a:r>
              <a:rPr lang="en-US" dirty="0" err="1" smtClean="0"/>
              <a:t>Gonna</a:t>
            </a:r>
            <a:r>
              <a:rPr lang="en-US" dirty="0" smtClean="0"/>
              <a:t> add a graphic over there &gt;&gt;&gt;&gt;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50182" y="2549236"/>
            <a:ext cx="3629891" cy="196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93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Test PPTX</vt:lpstr>
      <vt:lpstr>Made some changes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PPTX</dc:title>
  <dc:creator>Microsoft Office User</dc:creator>
  <cp:lastModifiedBy>Microsoft Office User</cp:lastModifiedBy>
  <cp:revision>2</cp:revision>
  <dcterms:created xsi:type="dcterms:W3CDTF">2017-01-31T14:45:24Z</dcterms:created>
  <dcterms:modified xsi:type="dcterms:W3CDTF">2017-01-31T14:48:50Z</dcterms:modified>
</cp:coreProperties>
</file>