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write </a:t>
            </a:r>
            <a:r>
              <a:rPr lang="en-US" smtClean="0"/>
              <a:t>some stuff here.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309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Test PPTX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PPTX</dc:title>
  <dc:creator>Microsoft Office User</dc:creator>
  <cp:lastModifiedBy>Microsoft Office User</cp:lastModifiedBy>
  <cp:revision>1</cp:revision>
  <dcterms:created xsi:type="dcterms:W3CDTF">2017-01-31T14:45:24Z</dcterms:created>
  <dcterms:modified xsi:type="dcterms:W3CDTF">2017-01-31T14:45:53Z</dcterms:modified>
</cp:coreProperties>
</file>