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6" r:id="rId3"/>
    <p:sldId id="259" r:id="rId4"/>
    <p:sldId id="270" r:id="rId5"/>
    <p:sldId id="265" r:id="rId6"/>
    <p:sldId id="268" r:id="rId7"/>
    <p:sldId id="266" r:id="rId8"/>
    <p:sldId id="258" r:id="rId9"/>
    <p:sldId id="273" r:id="rId10"/>
    <p:sldId id="274" r:id="rId11"/>
    <p:sldId id="277" r:id="rId12"/>
    <p:sldId id="281" r:id="rId13"/>
    <p:sldId id="278" r:id="rId14"/>
    <p:sldId id="280" r:id="rId15"/>
    <p:sldId id="275" r:id="rId16"/>
    <p:sldId id="261" r:id="rId17"/>
    <p:sldId id="260" r:id="rId18"/>
    <p:sldId id="262" r:id="rId19"/>
    <p:sldId id="276" r:id="rId20"/>
    <p:sldId id="271" r:id="rId21"/>
    <p:sldId id="279" r:id="rId22"/>
    <p:sldId id="26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0175277-647F-48F9-990D-E11E515B38AA}">
          <p14:sldIdLst>
            <p14:sldId id="256"/>
          </p14:sldIdLst>
        </p14:section>
        <p14:section name="Inhalt" id="{A01AB7D4-7D83-4821-801B-C4AADF2CD925}">
          <p14:sldIdLst>
            <p14:sldId id="259"/>
            <p14:sldId id="270"/>
          </p14:sldIdLst>
        </p14:section>
        <p14:section name="Ziele" id="{F935E9BD-EA2D-41E1-8D6D-CFFD19C040CE}">
          <p14:sldIdLst>
            <p14:sldId id="265"/>
          </p14:sldIdLst>
        </p14:section>
        <p14:section name="Entwicklung" id="{89E50E4B-FF39-4986-AD3A-B2AB7F958E05}">
          <p14:sldIdLst>
            <p14:sldId id="268"/>
            <p14:sldId id="266"/>
            <p14:sldId id="258"/>
            <p14:sldId id="273"/>
            <p14:sldId id="274"/>
            <p14:sldId id="277"/>
            <p14:sldId id="281"/>
            <p14:sldId id="278"/>
          </p14:sldIdLst>
        </p14:section>
        <p14:section name="Oberfläche" id="{3C0B93C2-03A9-46EA-825B-066CC0D8AABF}">
          <p14:sldIdLst>
            <p14:sldId id="280"/>
            <p14:sldId id="275"/>
          </p14:sldIdLst>
        </p14:section>
        <p14:section name="Konfiguration" id="{0492FCBB-2B1C-4A65-A32A-066D7B9E48A0}">
          <p14:sldIdLst>
            <p14:sldId id="261"/>
          </p14:sldIdLst>
        </p14:section>
        <p14:section name="Benutzerverwaltung" id="{FCA5C650-FF3C-47BB-846A-D105EDC69B26}">
          <p14:sldIdLst>
            <p14:sldId id="260"/>
            <p14:sldId id="262"/>
          </p14:sldIdLst>
        </p14:section>
        <p14:section name="Bedienungsanleitung" id="{AA43F3AA-48C0-4C5A-B400-19A3CB919C62}">
          <p14:sldIdLst>
            <p14:sldId id="276"/>
          </p14:sldIdLst>
        </p14:section>
        <p14:section name="Reflexion" id="{B246E68E-8A7F-4E02-B5D5-B5581485928F}">
          <p14:sldIdLst>
            <p14:sldId id="271"/>
            <p14:sldId id="279"/>
          </p14:sldIdLst>
        </p14:section>
        <p14:section name="Ende" id="{83128225-34BD-44FA-886D-E81D9594C6C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>
      <p:cViewPr varScale="1">
        <p:scale>
          <a:sx n="113" d="100"/>
          <a:sy n="113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7136-9867-4768-B3E2-4C7E3C76D492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D989-46F2-4BD1-B9D0-29A21C6E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D989-46F2-4BD1-B9D0-29A21C6EBB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29.05.2012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Diese Präsentation wird Ihnen präsentiert von: Alexander Hahn und</a:t>
            </a:r>
            <a:r>
              <a:rPr lang="de-DE" dirty="0"/>
              <a:t> </a:t>
            </a:r>
            <a:r>
              <a:rPr lang="de-DE" dirty="0" smtClean="0"/>
              <a:t>Marcus Bauer</a:t>
            </a:r>
          </a:p>
        </p:txBody>
      </p:sp>
    </p:spTree>
    <p:extLst>
      <p:ext uri="{BB962C8B-B14F-4D97-AF65-F5344CB8AC3E}">
        <p14:creationId xmlns:p14="http://schemas.microsoft.com/office/powerpoint/2010/main" val="2915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Database</a:t>
            </a:r>
          </a:p>
          <a:p>
            <a:pPr lvl="1"/>
            <a:r>
              <a:rPr lang="de-DE" dirty="0" err="1" smtClean="0"/>
              <a:t>connectWindowsAuth</a:t>
            </a:r>
            <a:r>
              <a:rPr lang="de-DE" dirty="0" smtClean="0"/>
              <a:t>, </a:t>
            </a:r>
            <a:r>
              <a:rPr lang="de-DE" dirty="0" err="1" smtClean="0"/>
              <a:t>connectSQLAuth</a:t>
            </a:r>
            <a:endParaRPr lang="de-DE" dirty="0" smtClean="0"/>
          </a:p>
          <a:p>
            <a:pPr lvl="1"/>
            <a:r>
              <a:rPr lang="de-DE" dirty="0" err="1" smtClean="0"/>
              <a:t>disconnect</a:t>
            </a:r>
            <a:endParaRPr lang="de-DE" dirty="0" smtClean="0"/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(String)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r>
              <a:rPr lang="de-DE" dirty="0" err="1" smtClean="0"/>
              <a:t>transaction</a:t>
            </a:r>
            <a:r>
              <a:rPr lang="de-DE" dirty="0" smtClean="0"/>
              <a:t>(</a:t>
            </a:r>
            <a:r>
              <a:rPr lang="de-DE" dirty="0" err="1" smtClean="0"/>
              <a:t>Prepared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boolean</a:t>
            </a:r>
            <a:endParaRPr lang="de-DE" dirty="0" smtClean="0"/>
          </a:p>
          <a:p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/>
          </a:p>
          <a:p>
            <a:pPr lvl="1"/>
            <a:r>
              <a:rPr lang="de-DE" dirty="0" err="1" smtClean="0"/>
              <a:t>getInt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Integer</a:t>
            </a:r>
            <a:r>
              <a:rPr lang="de-DE" dirty="0" smtClean="0"/>
              <a:t>, </a:t>
            </a:r>
            <a:r>
              <a:rPr lang="de-DE" dirty="0" err="1" smtClean="0"/>
              <a:t>getString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String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…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Entwicklung: Datenbank</a:t>
            </a:r>
            <a:br>
              <a:rPr lang="de-DE" dirty="0"/>
            </a:br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Result</a:t>
            </a:r>
            <a:r>
              <a:rPr lang="de-DE" dirty="0" smtClean="0"/>
              <a:t>&gt;</a:t>
            </a:r>
          </a:p>
          <a:p>
            <a:pPr lvl="2"/>
            <a:r>
              <a:rPr lang="de-DE" dirty="0" smtClean="0"/>
              <a:t>einfach iterierbar</a:t>
            </a:r>
          </a:p>
          <a:p>
            <a:pPr lvl="1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TableModel</a:t>
            </a:r>
            <a:endParaRPr lang="de-DE" dirty="0" smtClean="0"/>
          </a:p>
          <a:p>
            <a:pPr lvl="2"/>
            <a:r>
              <a:rPr lang="de-DE" dirty="0" smtClean="0"/>
              <a:t>Kann als Modell für </a:t>
            </a:r>
            <a:r>
              <a:rPr lang="de-DE" dirty="0" err="1" smtClean="0"/>
              <a:t>JTable</a:t>
            </a:r>
            <a:r>
              <a:rPr lang="de-DE" dirty="0" smtClean="0"/>
              <a:t> genutzt werden</a:t>
            </a:r>
          </a:p>
          <a:p>
            <a:pPr lvl="2"/>
            <a:r>
              <a:rPr lang="de-DE" dirty="0" smtClean="0"/>
              <a:t>Logik, um Datenbank </a:t>
            </a:r>
            <a:r>
              <a:rPr lang="de-DE" smtClean="0"/>
              <a:t>zu aktualisieren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Prepared</a:t>
            </a:r>
            <a:endParaRPr lang="de-DE" dirty="0"/>
          </a:p>
          <a:p>
            <a:pPr lvl="1"/>
            <a:r>
              <a:rPr lang="de-DE" dirty="0" err="1"/>
              <a:t>executeWithResult</a:t>
            </a:r>
            <a:r>
              <a:rPr lang="de-DE" dirty="0" smtClean="0"/>
              <a:t>(…)</a:t>
            </a:r>
          </a:p>
          <a:p>
            <a:pPr lvl="1"/>
            <a:r>
              <a:rPr lang="de-DE" dirty="0" err="1" smtClean="0"/>
              <a:t>executeNoResult</a:t>
            </a:r>
            <a:r>
              <a:rPr lang="de-DE" dirty="0" smtClean="0"/>
              <a:t>(…)</a:t>
            </a:r>
          </a:p>
          <a:p>
            <a:pPr lvl="1"/>
            <a:endParaRPr lang="de-DE" dirty="0"/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Prepared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(„SELECT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autos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hersteller_id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= ? AND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baujahr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?“);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p.executeWithResult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herstellerID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2010);</a:t>
            </a:r>
          </a:p>
          <a:p>
            <a:pPr marL="68580" indent="0">
              <a:buNone/>
            </a:pPr>
            <a:endParaRPr lang="de-DE" sz="17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result.getString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bezeichnung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p.close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mit Swing erstellt</a:t>
            </a:r>
          </a:p>
          <a:p>
            <a:r>
              <a:rPr lang="de-DE" dirty="0" smtClean="0"/>
              <a:t>Grundlegende Idee:</a:t>
            </a:r>
          </a:p>
          <a:p>
            <a:pPr lvl="1"/>
            <a:r>
              <a:rPr lang="de-DE" dirty="0" err="1" smtClean="0"/>
              <a:t>Stack</a:t>
            </a:r>
            <a:r>
              <a:rPr lang="de-DE" dirty="0" smtClean="0"/>
              <a:t> mit allen geöffneten Unterfenstern</a:t>
            </a:r>
          </a:p>
          <a:p>
            <a:pPr lvl="1"/>
            <a:r>
              <a:rPr lang="de-DE" dirty="0" smtClean="0"/>
              <a:t>beliebig hoher Verschachtelungsgrad von </a:t>
            </a:r>
            <a:r>
              <a:rPr lang="de-DE" dirty="0"/>
              <a:t>F</a:t>
            </a:r>
            <a:r>
              <a:rPr lang="de-DE" dirty="0" smtClean="0"/>
              <a:t>enstern möglich</a:t>
            </a:r>
          </a:p>
          <a:p>
            <a:pPr lvl="1"/>
            <a:r>
              <a:rPr lang="de-DE" dirty="0" smtClean="0"/>
              <a:t>Rückkehr aus aktuellem Fenster mit </a:t>
            </a:r>
            <a:r>
              <a:rPr lang="de-DE" dirty="0" err="1" smtClean="0"/>
              <a:t>goToHome</a:t>
            </a:r>
            <a:r>
              <a:rPr lang="de-DE" dirty="0" smtClean="0"/>
              <a:t>() oder </a:t>
            </a:r>
            <a:r>
              <a:rPr lang="de-DE" dirty="0" err="1" smtClean="0"/>
              <a:t>goUp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einheitliches Look-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endParaRPr lang="de-DE" dirty="0" smtClean="0"/>
          </a:p>
          <a:p>
            <a:r>
              <a:rPr lang="de-DE" dirty="0" smtClean="0"/>
              <a:t>geringe Anzahl konfigurierbarer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Bilder…</a:t>
            </a:r>
          </a:p>
        </p:txBody>
      </p:sp>
    </p:spTree>
    <p:extLst>
      <p:ext uri="{BB962C8B-B14F-4D97-AF65-F5344CB8AC3E}">
        <p14:creationId xmlns:p14="http://schemas.microsoft.com/office/powerpoint/2010/main" val="27533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/app.xml </a:t>
            </a:r>
            <a:r>
              <a:rPr lang="de-DE" dirty="0" smtClean="0">
                <a:sym typeface="Wingdings" pitchFamily="2" charset="2"/>
              </a:rPr>
              <a:t> Config.java mit </a:t>
            </a:r>
            <a:r>
              <a:rPr lang="de-DE" dirty="0" err="1" smtClean="0">
                <a:sym typeface="Wingdings" pitchFamily="2" charset="2"/>
              </a:rPr>
              <a:t>get</a:t>
            </a:r>
            <a:r>
              <a:rPr lang="de-DE" dirty="0" smtClean="0">
                <a:sym typeface="Wingdings" pitchFamily="2" charset="2"/>
              </a:rPr>
              <a:t>…()</a:t>
            </a:r>
            <a:endParaRPr lang="de-DE" dirty="0" smtClean="0"/>
          </a:p>
          <a:p>
            <a:r>
              <a:rPr lang="de-DE" dirty="0" smtClean="0"/>
              <a:t>Wichtigste Eigenschaften konfigurierbar</a:t>
            </a:r>
          </a:p>
          <a:p>
            <a:pPr lvl="1"/>
            <a:r>
              <a:rPr lang="de-DE" dirty="0" smtClean="0"/>
              <a:t>Name der Anwendung</a:t>
            </a:r>
          </a:p>
          <a:p>
            <a:pPr lvl="2"/>
            <a:r>
              <a:rPr lang="de-DE" dirty="0" smtClean="0"/>
              <a:t>In der Praxis: Name des Autohändlers</a:t>
            </a:r>
          </a:p>
          <a:p>
            <a:pPr lvl="1"/>
            <a:r>
              <a:rPr lang="de-DE" dirty="0" smtClean="0"/>
              <a:t>Serveradresse, Datenbankname, unterstützte Anmeldemethoden (Windows/SQL)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Jeder Benutzer der Software ist ein Datenbankbenutzer</a:t>
            </a:r>
          </a:p>
          <a:p>
            <a:r>
              <a:rPr lang="de-DE" dirty="0" smtClean="0"/>
              <a:t>Benutzergruppen</a:t>
            </a:r>
            <a:endParaRPr lang="de-DE" dirty="0"/>
          </a:p>
          <a:p>
            <a:pPr lvl="1"/>
            <a:r>
              <a:rPr lang="de-DE" dirty="0" err="1" smtClean="0"/>
              <a:t>viewer</a:t>
            </a:r>
            <a:r>
              <a:rPr lang="de-DE" dirty="0" smtClean="0"/>
              <a:t> – nur Lesen</a:t>
            </a:r>
          </a:p>
          <a:p>
            <a:pPr lvl="1"/>
            <a:r>
              <a:rPr lang="de-DE" dirty="0" err="1" smtClean="0"/>
              <a:t>editor</a:t>
            </a:r>
            <a:r>
              <a:rPr lang="de-DE" dirty="0" smtClean="0"/>
              <a:t> – Lesen und Schreiben</a:t>
            </a:r>
          </a:p>
          <a:p>
            <a:pPr lvl="1"/>
            <a:r>
              <a:rPr lang="de-DE" dirty="0" err="1" smtClean="0"/>
              <a:t>manager</a:t>
            </a:r>
            <a:r>
              <a:rPr lang="de-DE" dirty="0" smtClean="0"/>
              <a:t> – Lesen, Schreiben</a:t>
            </a:r>
            <a:r>
              <a:rPr lang="de-DE" smtClean="0"/>
              <a:t>, Löschen</a:t>
            </a:r>
            <a:endParaRPr lang="de-DE" dirty="0" smtClean="0"/>
          </a:p>
          <a:p>
            <a:r>
              <a:rPr lang="de-DE" dirty="0" smtClean="0"/>
              <a:t>Anlegen neuer Benutzer – Serverrecht, keine von uns neu definierte Rolle</a:t>
            </a:r>
          </a:p>
        </p:txBody>
      </p:sp>
    </p:spTree>
    <p:extLst>
      <p:ext uri="{BB962C8B-B14F-4D97-AF65-F5344CB8AC3E}">
        <p14:creationId xmlns:p14="http://schemas.microsoft.com/office/powerpoint/2010/main" val="1920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ktueller Benutzer wird angemeldet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 Passwort erforderlich</a:t>
            </a:r>
          </a:p>
          <a:p>
            <a:pPr lvl="1"/>
            <a:r>
              <a:rPr lang="de-DE" dirty="0" smtClean="0"/>
              <a:t>Login-Bildschirm nur bei Fehlern</a:t>
            </a:r>
          </a:p>
          <a:p>
            <a:r>
              <a:rPr lang="de-DE" dirty="0" smtClean="0"/>
              <a:t>SQL-Server</a:t>
            </a:r>
          </a:p>
          <a:p>
            <a:pPr lvl="1"/>
            <a:r>
              <a:rPr lang="de-DE" dirty="0" smtClean="0"/>
              <a:t>Login-Bildschirm</a:t>
            </a:r>
          </a:p>
          <a:p>
            <a:r>
              <a:rPr lang="de-DE" dirty="0" smtClean="0"/>
              <a:t>Konfigurierbar</a:t>
            </a:r>
          </a:p>
          <a:p>
            <a:pPr lvl="1"/>
            <a:r>
              <a:rPr lang="de-DE" dirty="0" smtClean="0"/>
              <a:t>Eine oder beide Optionen aktivieren</a:t>
            </a:r>
          </a:p>
        </p:txBody>
      </p:sp>
    </p:spTree>
    <p:extLst>
      <p:ext uri="{BB962C8B-B14F-4D97-AF65-F5344CB8AC3E}">
        <p14:creationId xmlns:p14="http://schemas.microsoft.com/office/powerpoint/2010/main" val="32053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Bedienungsanleitung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PDF und so?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Benötigte Zeit</a:t>
            </a:r>
          </a:p>
          <a:p>
            <a:pPr lvl="1"/>
            <a:r>
              <a:rPr lang="de-DE" dirty="0" smtClean="0"/>
              <a:t>2 Tage: funktionierende Datenbank-anbindung, Migrationen, Aufbau der Fenster, Anmelden</a:t>
            </a:r>
          </a:p>
          <a:p>
            <a:pPr marL="896112" lvl="3" indent="0">
              <a:buNone/>
            </a:pPr>
            <a:r>
              <a:rPr lang="de-DE" dirty="0" smtClean="0"/>
              <a:t>≈ 1.100 Zeilen Java (+ Kommentare</a:t>
            </a:r>
            <a:r>
              <a:rPr lang="de-DE" smtClean="0"/>
              <a:t>, Leerzeilen, …)</a:t>
            </a:r>
            <a:endParaRPr lang="de-DE" dirty="0" smtClean="0"/>
          </a:p>
          <a:p>
            <a:pPr lvl="1"/>
            <a:r>
              <a:rPr lang="de-DE" dirty="0" smtClean="0">
                <a:sym typeface="Wingdings" pitchFamily="2" charset="2"/>
              </a:rPr>
              <a:t>Fehlen ja nur noch die Inhalte!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11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Quellcode? Datenbank?</a:t>
            </a:r>
          </a:p>
          <a:p>
            <a:pPr lvl="1"/>
            <a:r>
              <a:rPr lang="de-DE" dirty="0" smtClean="0"/>
              <a:t>verwendete Technologien</a:t>
            </a:r>
          </a:p>
          <a:p>
            <a:r>
              <a:rPr lang="de-DE" dirty="0" smtClean="0"/>
              <a:t>Oberfläche</a:t>
            </a:r>
          </a:p>
          <a:p>
            <a:r>
              <a:rPr lang="de-DE" dirty="0" smtClean="0"/>
              <a:t>Konfiguration</a:t>
            </a:r>
            <a:endParaRPr lang="de-DE" dirty="0"/>
          </a:p>
          <a:p>
            <a:r>
              <a:rPr lang="de-DE" dirty="0" smtClean="0"/>
              <a:t>Benutzerverwaltung</a:t>
            </a:r>
            <a:endParaRPr lang="de-DE" dirty="0"/>
          </a:p>
          <a:p>
            <a:r>
              <a:rPr lang="de-DE" dirty="0"/>
              <a:t>Bedienungsanleitung</a:t>
            </a:r>
          </a:p>
          <a:p>
            <a:r>
              <a:rPr lang="de-DE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225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Wiederverwendbarkeit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Datenbankklassen können komplett wiederverwendet werden</a:t>
            </a:r>
          </a:p>
          <a:p>
            <a:pPr lvl="1"/>
            <a:r>
              <a:rPr lang="de-DE" dirty="0" smtClean="0"/>
              <a:t>Nur ggf. andere JDBC-Treiber</a:t>
            </a:r>
          </a:p>
          <a:p>
            <a:r>
              <a:rPr lang="de-DE" dirty="0" smtClean="0"/>
              <a:t>Migrationen</a:t>
            </a:r>
          </a:p>
          <a:p>
            <a:pPr lvl="1"/>
            <a:r>
              <a:rPr lang="de-DE" dirty="0" smtClean="0"/>
              <a:t>offensichtlich</a:t>
            </a:r>
            <a:r>
              <a:rPr lang="de-DE" dirty="0"/>
              <a:t>: *.</a:t>
            </a:r>
            <a:r>
              <a:rPr lang="de-DE" dirty="0" err="1"/>
              <a:t>sql</a:t>
            </a:r>
            <a:r>
              <a:rPr lang="de-DE" dirty="0"/>
              <a:t>-Dateien für andere Projekte müssen erstellt werden</a:t>
            </a:r>
          </a:p>
          <a:p>
            <a:pPr lvl="1"/>
            <a:r>
              <a:rPr lang="de-DE" dirty="0" smtClean="0"/>
              <a:t>ohne Codeänderung wiederverwendbar</a:t>
            </a:r>
          </a:p>
          <a:p>
            <a:pPr lvl="1"/>
            <a:r>
              <a:rPr lang="de-DE" dirty="0" smtClean="0"/>
              <a:t>enorme Zeitersparnis selbst bei zwei Entwicklern in Hinsicht auf konsistente 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Ende</a:t>
            </a:r>
            <a:br>
              <a:rPr lang="de-DE" smtClean="0"/>
            </a:br>
            <a:r>
              <a:rPr lang="de-DE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 Präsentation wurde Ihnen präsentiert von: Alexander Hahn und Marcus 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2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soll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Darstellung </a:t>
            </a:r>
            <a:r>
              <a:rPr lang="de-DE" dirty="0">
                <a:sym typeface="Wingdings" pitchFamily="2" charset="2"/>
              </a:rPr>
              <a:t>der Oberfläche</a:t>
            </a:r>
          </a:p>
          <a:p>
            <a:pPr lvl="1"/>
            <a:r>
              <a:rPr lang="de-DE" dirty="0">
                <a:sym typeface="Wingdings" pitchFamily="2" charset="2"/>
              </a:rPr>
              <a:t>Dazu müssten wir </a:t>
            </a:r>
            <a:r>
              <a:rPr lang="de-DE" dirty="0" err="1">
                <a:sym typeface="Wingdings" pitchFamily="2" charset="2"/>
              </a:rPr>
              <a:t>erstmal</a:t>
            </a:r>
            <a:r>
              <a:rPr lang="de-DE" dirty="0">
                <a:sym typeface="Wingdings" pitchFamily="2" charset="2"/>
              </a:rPr>
              <a:t> eine Oberfläche haben</a:t>
            </a:r>
            <a:endParaRPr lang="de-DE" dirty="0"/>
          </a:p>
          <a:p>
            <a:r>
              <a:rPr lang="de-DE" dirty="0" smtClean="0">
                <a:sym typeface="Wingdings" pitchFamily="2" charset="2"/>
              </a:rPr>
              <a:t>Darstellung der Bedienungsanleitung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Analog Oberfläche</a:t>
            </a:r>
          </a:p>
          <a:p>
            <a:r>
              <a:rPr lang="de-DE" dirty="0" smtClean="0">
                <a:sym typeface="Wingdings" pitchFamily="2" charset="2"/>
              </a:rPr>
              <a:t>Benötigter Zeitlicher Umfang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Eine 10³ Stunden</a:t>
            </a:r>
          </a:p>
          <a:p>
            <a:r>
              <a:rPr lang="de-DE" dirty="0" smtClean="0">
                <a:sym typeface="Wingdings" pitchFamily="2" charset="2"/>
              </a:rPr>
              <a:t>Kritische Reflexion</a:t>
            </a:r>
          </a:p>
        </p:txBody>
      </p:sp>
    </p:spTree>
    <p:extLst>
      <p:ext uri="{BB962C8B-B14F-4D97-AF65-F5344CB8AC3E}">
        <p14:creationId xmlns:p14="http://schemas.microsoft.com/office/powerpoint/2010/main" val="20894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esamten Lagerbestand an Neu- und Gebrauchtwagen verwalten</a:t>
            </a:r>
          </a:p>
          <a:p>
            <a:pPr lvl="1"/>
            <a:r>
              <a:rPr lang="de-DE" dirty="0" smtClean="0"/>
              <a:t>Baujahr, PS, Modell, Hersteller, Farbe, Typ, …</a:t>
            </a:r>
          </a:p>
          <a:p>
            <a:r>
              <a:rPr lang="de-DE" dirty="0" smtClean="0"/>
              <a:t>Erfassen von Kunden und deren Bestellungen</a:t>
            </a:r>
          </a:p>
          <a:p>
            <a:r>
              <a:rPr lang="de-DE" dirty="0" smtClean="0"/>
              <a:t>Einfache Anwendung, welche das alles ermöglicht</a:t>
            </a:r>
          </a:p>
        </p:txBody>
      </p:sp>
    </p:spTree>
    <p:extLst>
      <p:ext uri="{BB962C8B-B14F-4D97-AF65-F5344CB8AC3E}">
        <p14:creationId xmlns:p14="http://schemas.microsoft.com/office/powerpoint/2010/main" val="32195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</a:t>
            </a:r>
          </a:p>
          <a:p>
            <a:r>
              <a:rPr lang="de-DE" dirty="0"/>
              <a:t>Swing</a:t>
            </a:r>
          </a:p>
          <a:p>
            <a:r>
              <a:rPr lang="de-DE" dirty="0" smtClean="0"/>
              <a:t>Microsoft SQL Server 2008 R2</a:t>
            </a:r>
          </a:p>
          <a:p>
            <a:r>
              <a:rPr lang="de-DE" dirty="0" err="1" smtClean="0"/>
              <a:t>jTDS</a:t>
            </a:r>
            <a:endParaRPr lang="de-DE" dirty="0"/>
          </a:p>
          <a:p>
            <a:pPr lvl="1"/>
            <a:r>
              <a:rPr lang="de-DE" dirty="0" smtClean="0"/>
              <a:t>JDBC-Treiber</a:t>
            </a:r>
          </a:p>
          <a:p>
            <a:pPr lvl="1"/>
            <a:r>
              <a:rPr lang="de-DE" dirty="0" smtClean="0"/>
              <a:t>Open Source (LGPL), Komplett in Java (Ausnahme: Windows-Authentifizierung)</a:t>
            </a:r>
          </a:p>
          <a:p>
            <a:pPr lvl="1"/>
            <a:r>
              <a:rPr lang="de-DE" dirty="0"/>
              <a:t>http://jtds.sourceforge.net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mit zwei Personen</a:t>
            </a:r>
          </a:p>
          <a:p>
            <a:pPr lvl="1"/>
            <a:r>
              <a:rPr lang="de-DE" dirty="0" smtClean="0"/>
              <a:t>Nur lokale Installation und Entwicklung auf einem Rechner nicht praktikabel</a:t>
            </a:r>
            <a:endParaRPr lang="de-DE" dirty="0"/>
          </a:p>
          <a:p>
            <a:r>
              <a:rPr lang="de-DE" dirty="0" smtClean="0"/>
              <a:t>Quelltext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Repository-Hosting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 smtClean="0"/>
              <a:t>ähnlich wie Subversion, bloß besser</a:t>
            </a:r>
          </a:p>
          <a:p>
            <a:pPr lvl="1"/>
            <a:r>
              <a:rPr lang="de-DE" dirty="0"/>
              <a:t>https://</a:t>
            </a:r>
            <a:r>
              <a:rPr lang="de-DE" dirty="0" smtClean="0"/>
              <a:t>github.com/mabako/whz-db-ss12</a:t>
            </a:r>
            <a:endParaRPr lang="de-DE" dirty="0"/>
          </a:p>
          <a:p>
            <a:r>
              <a:rPr lang="de-DE" dirty="0" smtClean="0"/>
              <a:t>Datenbank: ?</a:t>
            </a:r>
          </a:p>
        </p:txBody>
      </p:sp>
    </p:spTree>
    <p:extLst>
      <p:ext uri="{BB962C8B-B14F-4D97-AF65-F5344CB8AC3E}">
        <p14:creationId xmlns:p14="http://schemas.microsoft.com/office/powerpoint/2010/main" val="23692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Veränderung der zugrunde liegenden Datenbankstruktur </a:t>
            </a:r>
          </a:p>
          <a:p>
            <a:pPr lvl="1"/>
            <a:r>
              <a:rPr lang="de-DE" dirty="0" smtClean="0"/>
              <a:t>CREATE, ALTER, DROP</a:t>
            </a:r>
          </a:p>
          <a:p>
            <a:r>
              <a:rPr lang="de-DE" dirty="0" smtClean="0"/>
              <a:t>Änderung an Inhalten?</a:t>
            </a:r>
          </a:p>
          <a:p>
            <a:pPr lvl="1"/>
            <a:r>
              <a:rPr lang="de-DE" dirty="0"/>
              <a:t>Nur, wenn Einfügen bzw. Ändern für das Programm notwendig ist</a:t>
            </a:r>
          </a:p>
          <a:p>
            <a:pPr lvl="1"/>
            <a:r>
              <a:rPr lang="de-DE" dirty="0" smtClean="0"/>
              <a:t>Möglichst wenig Einfügen neuer Datensätze, nur vordefinierte Werte</a:t>
            </a:r>
          </a:p>
          <a:p>
            <a:pPr lvl="1"/>
            <a:r>
              <a:rPr lang="de-DE" dirty="0" smtClean="0"/>
              <a:t>Beispiele</a:t>
            </a:r>
          </a:p>
          <a:p>
            <a:pPr lvl="2"/>
            <a:r>
              <a:rPr lang="de-DE" dirty="0" smtClean="0"/>
              <a:t>Füllen der Tabelle „Hersteller“</a:t>
            </a:r>
          </a:p>
          <a:p>
            <a:pPr lvl="2"/>
            <a:r>
              <a:rPr lang="de-DE" dirty="0" smtClean="0"/>
              <a:t>Mehrwertsteuersatz  </a:t>
            </a:r>
            <a:r>
              <a:rPr lang="de-DE" dirty="0"/>
              <a:t>- 0.19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smtClean="0"/>
              <a:t>19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Gleichzeitige Änderungen</a:t>
            </a:r>
          </a:p>
          <a:p>
            <a:pPr lvl="1"/>
            <a:r>
              <a:rPr lang="de-DE" dirty="0" smtClean="0"/>
              <a:t>Jederzeit möglich, System erkennt „fehlende“</a:t>
            </a:r>
          </a:p>
          <a:p>
            <a:pPr lvl="1"/>
            <a:r>
              <a:rPr lang="de-DE" dirty="0" smtClean="0"/>
              <a:t>Besser als Austausch von SQL-Dateien per Hand oder E-Mails „Ändere mal diese Tabelle“</a:t>
            </a:r>
          </a:p>
          <a:p>
            <a:pPr lvl="1"/>
            <a:r>
              <a:rPr lang="de-DE" dirty="0" smtClean="0"/>
              <a:t>Probleme nur, wenn die verwendeten Objekte nicht mehr in dieser Form existieren (gelöschte Tabelle, umbenannte Felder, …)</a:t>
            </a:r>
          </a:p>
          <a:p>
            <a:r>
              <a:rPr lang="de-DE" dirty="0" smtClean="0"/>
              <a:t>Konzept an </a:t>
            </a:r>
            <a:r>
              <a:rPr lang="de-DE" i="1" dirty="0" smtClean="0"/>
              <a:t>Ruby on </a:t>
            </a:r>
            <a:r>
              <a:rPr lang="de-DE" i="1" dirty="0" err="1" smtClean="0"/>
              <a:t>Rails</a:t>
            </a:r>
            <a:r>
              <a:rPr lang="de-DE" dirty="0" smtClean="0"/>
              <a:t> angelehnt</a:t>
            </a:r>
          </a:p>
          <a:p>
            <a:pPr lvl="1"/>
            <a:r>
              <a:rPr lang="de-DE" dirty="0" smtClean="0"/>
              <a:t>Dateiname ist </a:t>
            </a:r>
            <a:r>
              <a:rPr lang="de-DE" i="1" dirty="0" smtClean="0"/>
              <a:t>201201311200_was_passiert.rb </a:t>
            </a:r>
            <a:r>
              <a:rPr lang="de-DE" dirty="0" smtClean="0"/>
              <a:t>enthält Datum und Uhrzeit (31. 1. 2012, 12:00)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Rails</a:t>
            </a:r>
            <a:r>
              <a:rPr lang="de-DE" dirty="0" smtClean="0"/>
              <a:t>: normaler Quelltext</a:t>
            </a:r>
          </a:p>
          <a:p>
            <a:pPr lvl="2"/>
            <a:r>
              <a:rPr lang="de-DE" dirty="0" smtClean="0"/>
              <a:t>kann Migrationen beliebig anwenden und rückgängig machen, Stand wird gespeichert</a:t>
            </a:r>
          </a:p>
        </p:txBody>
      </p:sp>
    </p:spTree>
    <p:extLst>
      <p:ext uri="{BB962C8B-B14F-4D97-AF65-F5344CB8AC3E}">
        <p14:creationId xmlns:p14="http://schemas.microsoft.com/office/powerpoint/2010/main" val="3137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Selbstgeschriebene Java-Klasse MigrateTool.java</a:t>
            </a:r>
          </a:p>
          <a:p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Lädt alle </a:t>
            </a:r>
            <a:r>
              <a:rPr lang="de-DE" dirty="0" err="1" smtClean="0"/>
              <a:t>ids</a:t>
            </a:r>
            <a:r>
              <a:rPr lang="de-DE" dirty="0" smtClean="0"/>
              <a:t> aus der Tabelle </a:t>
            </a:r>
            <a:r>
              <a:rPr lang="de-DE" i="1" dirty="0" err="1" smtClean="0"/>
              <a:t>migrations</a:t>
            </a:r>
            <a:endParaRPr lang="de-DE" i="1" dirty="0" smtClean="0"/>
          </a:p>
          <a:p>
            <a:pPr lvl="1"/>
            <a:r>
              <a:rPr lang="de-DE" dirty="0"/>
              <a:t>Liest Dateien im Verzeichnis </a:t>
            </a:r>
            <a:r>
              <a:rPr lang="de-DE" i="1" dirty="0" err="1"/>
              <a:t>migrations</a:t>
            </a:r>
            <a:r>
              <a:rPr lang="de-DE" dirty="0"/>
              <a:t> nach Name sortiert</a:t>
            </a:r>
            <a:endParaRPr lang="de-DE" i="1" dirty="0"/>
          </a:p>
          <a:p>
            <a:pPr lvl="1"/>
            <a:r>
              <a:rPr lang="de-DE" dirty="0" smtClean="0"/>
              <a:t>Durchläuft die Dateiliste</a:t>
            </a:r>
          </a:p>
          <a:p>
            <a:pPr lvl="2"/>
            <a:r>
              <a:rPr lang="de-DE" dirty="0" smtClean="0"/>
              <a:t>wenn Migration nicht in Tabelle, als </a:t>
            </a:r>
            <a:r>
              <a:rPr lang="de-DE" dirty="0" smtClean="0">
                <a:sym typeface="Wingdings" pitchFamily="2" charset="2"/>
              </a:rPr>
              <a:t>Transaktion ausführen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Bei Fehler: Abbruch, Fehlermeldung</a:t>
            </a:r>
          </a:p>
          <a:p>
            <a:r>
              <a:rPr lang="de-DE" dirty="0" smtClean="0"/>
              <a:t>*.</a:t>
            </a:r>
            <a:r>
              <a:rPr lang="de-DE" dirty="0" err="1" smtClean="0"/>
              <a:t>sql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Keine „Rückgängig“-Aktion wie in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pPr lvl="1"/>
            <a:r>
              <a:rPr lang="de-DE" dirty="0" smtClean="0"/>
              <a:t>Keine Notwendigkeit im Projekt</a:t>
            </a:r>
          </a:p>
        </p:txBody>
      </p:sp>
    </p:spTree>
    <p:extLst>
      <p:ext uri="{BB962C8B-B14F-4D97-AF65-F5344CB8AC3E}">
        <p14:creationId xmlns:p14="http://schemas.microsoft.com/office/powerpoint/2010/main" val="4017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661</Words>
  <Application>Microsoft Office PowerPoint</Application>
  <PresentationFormat>Bildschirmpräsentation (4:3)</PresentationFormat>
  <Paragraphs>149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Austin</vt:lpstr>
      <vt:lpstr>Winter</vt:lpstr>
      <vt:lpstr>Autohändler</vt:lpstr>
      <vt:lpstr>Inhalt</vt:lpstr>
      <vt:lpstr>Inhalt – soll</vt:lpstr>
      <vt:lpstr>Ziele</vt:lpstr>
      <vt:lpstr>Entwicklung</vt:lpstr>
      <vt:lpstr>Entwicklung?</vt:lpstr>
      <vt:lpstr>Entwicklung: Datenbank Migrationen</vt:lpstr>
      <vt:lpstr>Entwicklung: Datenbank Migrationen</vt:lpstr>
      <vt:lpstr>Entwicklung: Datenbank Migrationen in unserem Projekt</vt:lpstr>
      <vt:lpstr>Entwicklung: Datenbank Klassen</vt:lpstr>
      <vt:lpstr>Entwicklung: Datenbank Klassen</vt:lpstr>
      <vt:lpstr>Entwicklung: Datenbank Klassen</vt:lpstr>
      <vt:lpstr>Oberfläche</vt:lpstr>
      <vt:lpstr>Oberfläche</vt:lpstr>
      <vt:lpstr>Konfiguration</vt:lpstr>
      <vt:lpstr>Benutzerverwaltung</vt:lpstr>
      <vt:lpstr>Benutzerverwaltung: Authentifizierung</vt:lpstr>
      <vt:lpstr>Bedienungsanleitung</vt:lpstr>
      <vt:lpstr>Reflexion: Zeit</vt:lpstr>
      <vt:lpstr>Reflexion: Wiederverwendbarkeit</vt:lpstr>
      <vt:lpstr>Ende Autohändler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Autohändler</dc:title>
  <dc:creator>mabako</dc:creator>
  <cp:lastModifiedBy>mabako</cp:lastModifiedBy>
  <cp:revision>51</cp:revision>
  <dcterms:created xsi:type="dcterms:W3CDTF">2012-05-08T21:44:05Z</dcterms:created>
  <dcterms:modified xsi:type="dcterms:W3CDTF">2012-05-29T22:36:37Z</dcterms:modified>
</cp:coreProperties>
</file>