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96"/>
  </p:normalViewPr>
  <p:slideViewPr>
    <p:cSldViewPr snapToGrid="0">
      <p:cViewPr varScale="1">
        <p:scale>
          <a:sx n="71" d="100"/>
          <a:sy n="71" d="100"/>
        </p:scale>
        <p:origin x="1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65B6-A1E2-96A9-770E-96D5D11E4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079F9-924A-7FB3-6985-FD86D4A1B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C732-3A9E-22BF-43F2-11D811D4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7581-8E51-C541-8D55-50D2D9455C3E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AE58-AC43-C3F2-6686-54C3DC11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A6EE6-14DC-FC2F-2B42-A2D99B70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69A3-8A81-5344-A779-87449F27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4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6997-9C1B-890C-7F0A-88B16817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0B445-958A-ECEE-00DB-A0FDDE612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780EB-78C6-8362-6753-B9F855DC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7581-8E51-C541-8D55-50D2D9455C3E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3F79-2D70-0584-508F-8F3C592A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E7E70-8229-C324-999B-18C5CB24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69A3-8A81-5344-A779-87449F27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95EDB-D404-5BA5-1B40-6C7ED60CF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34659-0553-6F28-A686-86418C8AF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E860-A531-4261-E0EA-B91C7FDA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7581-8E51-C541-8D55-50D2D9455C3E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3ACD6-C20B-BCC5-38F8-F893AEE8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758D1-9014-8815-585B-9AA4A4B6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69A3-8A81-5344-A779-87449F27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7E64-A045-9254-0845-3333FC41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35147-0674-5261-7572-AE7B0986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348B-298C-9506-0F98-4EAE8285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7581-8E51-C541-8D55-50D2D9455C3E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3DA4F-79CE-B309-5CC7-900A59CC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C84E-A621-F19F-3D3A-386D2547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69A3-8A81-5344-A779-87449F27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B159-F689-38E8-5A01-C7DDB945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7223E-6CB9-6D00-4706-79FC917D3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E03CE-0746-9F5A-2A9B-1F9DB642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7581-8E51-C541-8D55-50D2D9455C3E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E2D70-C109-6078-3AA1-8BD78268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3144-E48B-CCE1-79C4-084A7E0B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69A3-8A81-5344-A779-87449F27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D79A-6B0E-1AB3-1A06-112388DB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9805-D97E-2FE9-3B8F-5C69FE0BA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86A16-FA57-253D-5C54-707CB07C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9543F-7111-DCC7-8C92-6C720B5D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7581-8E51-C541-8D55-50D2D9455C3E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BE357-5EAF-36A1-298E-E1658B44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50CEE-35A9-EB07-948F-40166666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69A3-8A81-5344-A779-87449F27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5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6A05-2E91-C354-CC83-F0B5FD76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0B335-02B2-E760-5B4C-3547535FD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71891-84E1-9CD6-2D47-63F8A9E41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AC325-C75D-F919-ACBC-698F2BACC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490D9-EECD-EB22-1D6F-D2B13267C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2E07F-201A-1477-ECF3-5C121A1A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7581-8E51-C541-8D55-50D2D9455C3E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31906-D2AE-2BC0-516A-C7673E08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56EA8-2FE1-1ADA-6183-0CD59A4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69A3-8A81-5344-A779-87449F27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5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1A83-F429-4E85-43E5-A8C9B68E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7EFA4-7782-00C8-38AC-32F35FE2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7581-8E51-C541-8D55-50D2D9455C3E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AE54C-7013-ADA9-8021-D407FA62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21674-00EB-30C3-DAE4-6A18D0C3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69A3-8A81-5344-A779-87449F27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0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3EC30-A7A7-8CEB-DD7A-75BFD5AB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7581-8E51-C541-8D55-50D2D9455C3E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27754-B2D3-A9F1-269A-4215719D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15DCF-CCBA-FD38-36D4-CFA18A20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69A3-8A81-5344-A779-87449F27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68FD-7A16-664C-59F8-E2D26A53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2701-AA89-4236-97E8-67A8DDA27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8D938-0A28-80CE-FA6E-82FD41D1A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A5A2B-51D0-87E6-047A-332F68D6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7581-8E51-C541-8D55-50D2D9455C3E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43455-7A02-996A-F8E1-1F4AF149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1B3BD-E194-DBF9-D8B6-6B3E6DEE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69A3-8A81-5344-A779-87449F27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8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21F5-1FDC-6D08-7CE0-499CF463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AB348-EDC4-7EB4-BBC2-A9468BA16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411DB-8C88-45AB-37D3-F8BC0A8BD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C577B-9C83-52B0-0472-AAF21F84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7581-8E51-C541-8D55-50D2D9455C3E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0176C-454F-CBAA-09BE-42A8212C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9FFAB-80E3-6CD5-B220-F6458BB1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69A3-8A81-5344-A779-87449F27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7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67124-A1E9-2966-8386-3239C795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E9418-2357-54D5-D0C9-879A4F3E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26CB-8D75-477D-7EDB-CAF359E8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57581-8E51-C541-8D55-50D2D9455C3E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BF72A-09E5-7688-B32D-422EF42B4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97C03-CFC2-7053-7817-7E027840F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269A3-8A81-5344-A779-87449F27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9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6FBA-3CD0-0D77-5522-AD6A5DB6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06" y="2389878"/>
            <a:ext cx="7695880" cy="1790237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8000" spc="300" dirty="0">
                <a:solidFill>
                  <a:schemeClr val="bg1"/>
                </a:solidFill>
                <a:latin typeface="Forte Forward" panose="020F0502020204030204" pitchFamily="34" charset="0"/>
                <a:cs typeface="Forte Forward" panose="020F0502020204030204" pitchFamily="34" charset="0"/>
              </a:rPr>
              <a:t>P</a:t>
            </a:r>
            <a:r>
              <a:rPr lang="en-US" sz="5000" spc="300" dirty="0">
                <a:solidFill>
                  <a:schemeClr val="bg1"/>
                </a:solidFill>
                <a:latin typeface="Forte Forward" panose="020F0502020204030204" pitchFamily="34" charset="0"/>
                <a:cs typeface="Forte Forward" panose="020F0502020204030204" pitchFamily="34" charset="0"/>
              </a:rPr>
              <a:t>otometrics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700" spc="4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FORECASTING &amp; ANALYTICS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42561283-C9F8-B334-1A69-C96BE2F7521A}"/>
              </a:ext>
            </a:extLst>
          </p:cNvPr>
          <p:cNvCxnSpPr>
            <a:cxnSpLocks/>
          </p:cNvCxnSpPr>
          <p:nvPr/>
        </p:nvCxnSpPr>
        <p:spPr>
          <a:xfrm flipV="1">
            <a:off x="8995767" y="2880234"/>
            <a:ext cx="539804" cy="470078"/>
          </a:xfrm>
          <a:prstGeom prst="curvedConnector3">
            <a:avLst>
              <a:gd name="adj1" fmla="val 59964"/>
            </a:avLst>
          </a:prstGeom>
          <a:ln w="6350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9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Ayuthaya</vt:lpstr>
      <vt:lpstr>Forte Forward</vt:lpstr>
      <vt:lpstr>Office Theme</vt:lpstr>
      <vt:lpstr>Potometrics FORECASTING &amp;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Mahbubul Alam</dc:creator>
  <cp:lastModifiedBy>Mahbubul Alam</cp:lastModifiedBy>
  <cp:revision>5</cp:revision>
  <dcterms:created xsi:type="dcterms:W3CDTF">2025-09-04T01:26:43Z</dcterms:created>
  <dcterms:modified xsi:type="dcterms:W3CDTF">2025-09-04T02:08:37Z</dcterms:modified>
</cp:coreProperties>
</file>