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92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1ABD6-7BC6-458E-A68D-BCA631A4EA94}" v="2" dt="2025-02-14T06:40:31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992" y="43"/>
      </p:cViewPr>
      <p:guideLst>
        <p:guide orient="horz" pos="3192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c7616c4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c7616c4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itle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Footer">
  <p:cSld name="TITLE_2_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1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>
  <p:cSld name="TITLE_2_3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2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1 Text">
  <p:cSld name="CUSTOM_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3 Text">
  <p:cSld name="CUSTOM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">
  <p:cSld name="CUSTOM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1 Text">
  <p:cSld name="CUSTOM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3 Text">
  <p:cSld name="CUSTOM_1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">
  <p:cSld name="CUSTOM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ooter - Title &amp; Body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id="17" name="Google Shape;17;p3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1 Text">
  <p:cSld name="CUSTOM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3 Text">
  <p:cSld name="CUSTOM_1_1_2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">
  <p:cSld name="CUSTOM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1 Text">
  <p:cSld name="CUSTOM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3 Text">
  <p:cSld name="CUSTOM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lue">
  <p:cSld name="SECTION_HEADER_2">
    <p:bg>
      <p:bgPr>
        <a:solidFill>
          <a:srgbClr val="2196F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64" name="Google Shape;164;p2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">
  <p:cSld name="SECTION_HEADER_1_3">
    <p:bg>
      <p:bgPr>
        <a:solidFill>
          <a:srgbClr val="EA433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Yellow">
  <p:cSld name="SECTION_HEADER_1_1_3">
    <p:bg>
      <p:bgPr>
        <a:solidFill>
          <a:srgbClr val="F4B40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8" name="Google Shape;178;p28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een">
  <p:cSld name="CUSTOM_2">
    <p:bg>
      <p:bgPr>
        <a:solidFill>
          <a:srgbClr val="34A85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2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ay">
  <p:cSld name="SECTION_HEADER_1_1_1_1_2">
    <p:bg>
      <p:bgPr>
        <a:solidFill>
          <a:srgbClr val="999999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Footer - Title &amp; Body">
  <p:cSld name="CUSTOM_3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25" name="Google Shape;25;p4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Bullets">
  <p:cSld name="One Line Title with Bulle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2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3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tx">
  <p:cSld name="TITLE_AND_BOD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1">
  <p:cSld name="Half Color Blu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 Footer - Title &amp; Body">
  <p:cSld name="2_Red Footer - Title &amp; 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ooter - Title &amp; Body">
  <p:cSld name="CUSTOM_3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33" name="Google Shape;33;p5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Footer - Title &amp; Body">
  <p:cSld name="CUSTOM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avLst/>
            <a:gdLst/>
            <a:ahLst/>
            <a:cxnLst/>
            <a:rect l="l" t="t" r="r" b="b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39" name="Google Shape;39;p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Footer - Title &amp; Body">
  <p:cSld name="CUSTOM_3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45" name="Google Shape;45;p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TITLE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d Footer">
  <p:cSld name="TITLE_2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 Footer">
  <p:cSld name="TITLE_2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Cyclistic Project Executive Summary</a:t>
            </a:r>
            <a:endParaRPr sz="1800" b="1" u="sng" dirty="0">
              <a:solidFill>
                <a:schemeClr val="dk1"/>
              </a:solidFill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288469" y="6585876"/>
            <a:ext cx="25872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38"/>
          <p:cNvCxnSpPr/>
          <p:nvPr/>
        </p:nvCxnSpPr>
        <p:spPr>
          <a:xfrm>
            <a:off x="399188" y="7137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8"/>
          <p:cNvCxnSpPr/>
          <p:nvPr/>
        </p:nvCxnSpPr>
        <p:spPr>
          <a:xfrm>
            <a:off x="368535" y="3697252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38"/>
          <p:cNvSpPr/>
          <p:nvPr/>
        </p:nvSpPr>
        <p:spPr>
          <a:xfrm>
            <a:off x="399200" y="7236750"/>
            <a:ext cx="1263600" cy="5574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Reflections/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Cyclistic's</a:t>
            </a:r>
            <a:r>
              <a:rPr lang="en-US" sz="1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Customer Growth Team is creating a business plan for next year. The team wants to understand how their customers are using their bikes; their top priority is identifying customer demand at different station locations. </a:t>
            </a:r>
            <a:endParaRPr sz="1100" dirty="0">
              <a:solidFill>
                <a:srgbClr val="66666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2229327" y="3549994"/>
            <a:ext cx="5447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399200" y="7759800"/>
            <a:ext cx="70011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Subscriber conversion: Convert casual riders to subscribers</a:t>
            </a:r>
            <a:endParaRPr sz="110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Weather strategies: Develop new strategies to maintain bike usage during different type of weathers</a:t>
            </a:r>
            <a:endParaRPr sz="110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Type of bikes: Strategies to add different type of bikes </a:t>
            </a:r>
            <a:endParaRPr sz="110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New station location: Add new stations at in high-demand places to alleviate congestions</a:t>
            </a:r>
            <a:endParaRPr sz="110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Monitoring: Continously update and monitor key metrics for new patterns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/>
          <p:nvPr/>
        </p:nvSpPr>
        <p:spPr>
          <a:xfrm>
            <a:off x="388881" y="3807588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Details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5011000" y="4158425"/>
            <a:ext cx="1637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241" name="Google Shape;241;p38"/>
          <p:cNvSpPr/>
          <p:nvPr/>
        </p:nvSpPr>
        <p:spPr>
          <a:xfrm>
            <a:off x="388881" y="1688011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Problem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1860225" y="1565215"/>
            <a:ext cx="55401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5000"/>
              </a:lnSpc>
            </a:pPr>
            <a:r>
              <a:rPr lang="en-US" sz="1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effectively develop new station locations, the team wants to:</a:t>
            </a:r>
          </a:p>
          <a:p>
            <a:pPr marL="228600" marR="0" indent="-228600">
              <a:lnSpc>
                <a:spcPct val="115000"/>
              </a:lnSpc>
              <a:buAutoNum type="arabicPeriod"/>
            </a:pPr>
            <a:r>
              <a:rPr lang="en-US" sz="1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 what customers want and what makes a successful product</a:t>
            </a:r>
          </a:p>
          <a:p>
            <a:pPr marL="228600" marR="0" indent="-228600">
              <a:lnSpc>
                <a:spcPct val="115000"/>
              </a:lnSpc>
              <a:buAutoNum type="arabicPeriod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 how the current line of bikes are used.</a:t>
            </a:r>
            <a:endParaRPr lang="en-US" sz="1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marR="0" indent="-228600">
              <a:lnSpc>
                <a:spcPct val="115000"/>
              </a:lnSpc>
              <a:buAutoNum type="arabicPeriod"/>
            </a:pPr>
            <a:r>
              <a:rPr lang="en-US" sz="1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Apply customer usage insights to inform new station growth</a:t>
            </a:r>
          </a:p>
          <a:p>
            <a:pPr marL="228600" marR="0" indent="-228600">
              <a:lnSpc>
                <a:spcPct val="115000"/>
              </a:lnSpc>
              <a:buAutoNum type="arabicPeriod"/>
            </a:pPr>
            <a:r>
              <a:rPr lang="en-US" sz="1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 the bike usage of subscribers' vs non-subscribers</a:t>
            </a:r>
          </a:p>
          <a:p>
            <a:pPr marL="228600" marR="0" indent="-228600">
              <a:lnSpc>
                <a:spcPct val="115000"/>
              </a:lnSpc>
              <a:buAutoNum type="arabicPeriod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 </a:t>
            </a:r>
            <a:r>
              <a:rPr lang="en-US" sz="1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weather affects bike usage</a:t>
            </a:r>
          </a:p>
        </p:txBody>
      </p:sp>
      <p:sp>
        <p:nvSpPr>
          <p:cNvPr id="243" name="Google Shape;243;p38"/>
          <p:cNvSpPr/>
          <p:nvPr/>
        </p:nvSpPr>
        <p:spPr>
          <a:xfrm>
            <a:off x="399200" y="2920525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Solution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1856835" y="2834708"/>
            <a:ext cx="55401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business analyst will </a:t>
            </a: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create a </a:t>
            </a:r>
            <a:r>
              <a:rPr lang="en-US" sz="1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 tool to gain insights related to data generated by the bikes when being used by customers. Then, this information will be used to understand what customers want, what makes a successful product, and how new stations might alleviate demand in different geographical areas.</a:t>
            </a:r>
            <a:endParaRPr sz="11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334296" y="4442165"/>
            <a:ext cx="3432600" cy="20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</a:rPr>
              <a:t>Keys to success</a:t>
            </a:r>
            <a:endParaRPr sz="1200" b="1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-US" sz="1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 insights must clearly identify the specific characteristics of a successful product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-US" sz="1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Each trip should be evaluated using starting and ending location, duration, variables such as time of day, season, and weather</a:t>
            </a:r>
            <a:r>
              <a:rPr lang="en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-US" sz="1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These outcomes must prove or disprove the theory that location, time, season, and weather impact user demand</a:t>
            </a:r>
            <a:r>
              <a:rPr lang="en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-US" sz="1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Analyze data that spans at least one year to see how seasonality affects usage.</a:t>
            </a:r>
            <a:endParaRPr sz="11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4171089" y="6607476"/>
            <a:ext cx="31155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/>
              <a:t>Total Trips 2023-2024</a:t>
            </a:r>
            <a:endParaRPr sz="900" b="1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35AADC-4B80-FD2C-25AD-308D7109F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60" y="3781516"/>
            <a:ext cx="3309359" cy="28043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</vt:lpstr>
      <vt:lpstr>Roboto</vt:lpstr>
      <vt:lpstr>Helvetica Neue</vt:lpstr>
      <vt:lpstr>Global Master</vt:lpstr>
      <vt:lpstr>Cyclistic Project 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Mark Anthony Baltazar</dc:creator>
  <cp:lastModifiedBy>Mark Anthony Baltazar</cp:lastModifiedBy>
  <cp:revision>1</cp:revision>
  <dcterms:modified xsi:type="dcterms:W3CDTF">2025-02-14T06:47:27Z</dcterms:modified>
</cp:coreProperties>
</file>