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037" r:id="rId3"/>
    <p:sldId id="2038" r:id="rId4"/>
    <p:sldId id="2039" r:id="rId5"/>
    <p:sldId id="2043" r:id="rId6"/>
    <p:sldId id="2041" r:id="rId7"/>
    <p:sldId id="2044" r:id="rId8"/>
    <p:sldId id="2045" r:id="rId9"/>
    <p:sldId id="2019" r:id="rId10"/>
    <p:sldId id="2047" r:id="rId11"/>
    <p:sldId id="2046" r:id="rId12"/>
    <p:sldId id="20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1" pos="1277" userDrawn="1">
          <p15:clr>
            <a:srgbClr val="A4A3A4"/>
          </p15:clr>
        </p15:guide>
        <p15:guide id="12" orient="horz" pos="1230" userDrawn="1">
          <p15:clr>
            <a:srgbClr val="A4A3A4"/>
          </p15:clr>
        </p15:guide>
        <p15:guide id="13" pos="6403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9"/>
    <p:restoredTop sz="95439"/>
  </p:normalViewPr>
  <p:slideViewPr>
    <p:cSldViewPr snapToGrid="0" snapToObjects="1" showGuides="1">
      <p:cViewPr varScale="1">
        <p:scale>
          <a:sx n="122" d="100"/>
          <a:sy n="122" d="100"/>
        </p:scale>
        <p:origin x="600" y="208"/>
      </p:cViewPr>
      <p:guideLst>
        <p:guide orient="horz" pos="2160"/>
        <p:guide pos="7242"/>
        <p:guide pos="3840"/>
        <p:guide orient="horz" pos="346"/>
        <p:guide orient="horz" pos="3974"/>
        <p:guide pos="5564"/>
        <p:guide pos="2139"/>
        <p:guide pos="438"/>
        <p:guide pos="1277"/>
        <p:guide orient="horz" pos="1230"/>
        <p:guide pos="6403"/>
        <p:guide orient="horz" pos="30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=""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=""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32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0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="" xmlns:a16="http://schemas.microsoft.com/office/drawing/2014/main" id="{3291F769-7671-E94D-846A-CBB01DFA4DF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387739" y="1240972"/>
            <a:ext cx="4399200" cy="44021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76175" y="1986597"/>
            <a:ext cx="3679505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094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61" r:id="rId4"/>
    <p:sldLayoutId id="2147483662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F8868C-B89D-EF4E-A5A4-6A6D8A9440D0}"/>
              </a:ext>
            </a:extLst>
          </p:cNvPr>
          <p:cNvSpPr/>
          <p:nvPr/>
        </p:nvSpPr>
        <p:spPr>
          <a:xfrm>
            <a:off x="2038612" y="1952625"/>
            <a:ext cx="8135937" cy="29527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397051" y="2232704"/>
            <a:ext cx="7424401" cy="17594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400" b="1" dirty="0">
                <a:solidFill>
                  <a:schemeClr val="tx2"/>
                </a:solidFill>
                <a:latin typeface="Playfair Display" pitchFamily="2" charset="77"/>
                <a:ea typeface="Roboto" panose="02000000000000000000" pitchFamily="2" charset="0"/>
                <a:cs typeface="Arima Madurai Black" pitchFamily="2" charset="77"/>
              </a:rPr>
              <a:t>Performance Monitoring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889427" y="4264101"/>
            <a:ext cx="563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>
                <a:latin typeface="Playfair Display" pitchFamily="2" charset="77"/>
                <a:cs typeface="Arima Madurai Light" pitchFamily="2" charset="77"/>
              </a:rPr>
              <a:t>Thanh-Phuong Pham</a:t>
            </a:r>
            <a:endParaRPr lang="es-ES_tradnl" dirty="0">
              <a:latin typeface="Playfair Display" pitchFamily="2" charset="77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7D66CF-552C-3F47-882C-F195E4C3AEA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7288AD60-5AE0-A941-AEB5-9AF53D9D2F7F}"/>
              </a:ext>
            </a:extLst>
          </p:cNvPr>
          <p:cNvSpPr txBox="1"/>
          <p:nvPr/>
        </p:nvSpPr>
        <p:spPr>
          <a:xfrm>
            <a:off x="1185587" y="892041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638300"/>
            <a:ext cx="8382000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7D66CF-552C-3F47-882C-F195E4C3AEA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7288AD60-5AE0-A941-AEB5-9AF53D9D2F7F}"/>
              </a:ext>
            </a:extLst>
          </p:cNvPr>
          <p:cNvSpPr txBox="1"/>
          <p:nvPr/>
        </p:nvSpPr>
        <p:spPr>
          <a:xfrm>
            <a:off x="5002251" y="549275"/>
            <a:ext cx="247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37" y="1134050"/>
            <a:ext cx="9334263" cy="51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4724735-072A-B148-86E4-71659EDC5724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711675" y="1803761"/>
            <a:ext cx="4019469" cy="3267813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oboto Regular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65312" y="2493246"/>
            <a:ext cx="3935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600" b="1" dirty="0">
                <a:solidFill>
                  <a:schemeClr val="tx2"/>
                </a:solidFill>
                <a:latin typeface="Playfair Display" pitchFamily="2" charset="77"/>
                <a:cs typeface="Arima Madurai Black" pitchFamily="2" charset="77"/>
              </a:rPr>
              <a:t>Your Project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90499" y="3513408"/>
            <a:ext cx="408470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Enjoy monitoring your applications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r="4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62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AD5FDCB9-9FC2-EC48-9F56-920E494808CF}"/>
              </a:ext>
            </a:extLst>
          </p:cNvPr>
          <p:cNvSpPr/>
          <p:nvPr/>
        </p:nvSpPr>
        <p:spPr>
          <a:xfrm>
            <a:off x="2032069" y="2610679"/>
            <a:ext cx="8135937" cy="165652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992967" y="2610460"/>
            <a:ext cx="823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7C2F102-AB3C-3844-97B5-363FCF6BB1BF}"/>
              </a:ext>
            </a:extLst>
          </p:cNvPr>
          <p:cNvSpPr/>
          <p:nvPr/>
        </p:nvSpPr>
        <p:spPr>
          <a:xfrm>
            <a:off x="2027238" y="1550504"/>
            <a:ext cx="8137526" cy="379012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extBox 1"/>
          <p:cNvSpPr txBox="1"/>
          <p:nvPr/>
        </p:nvSpPr>
        <p:spPr>
          <a:xfrm>
            <a:off x="3395663" y="1730501"/>
            <a:ext cx="543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layfair Display" pitchFamily="2" charset="77"/>
                <a:cs typeface="Arima Madurai Semi" pitchFamily="2" charset="77"/>
              </a:rPr>
              <a:t>Applications &amp;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7239" y="4342593"/>
            <a:ext cx="813752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6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Semi" pitchFamily="2" charset="77"/>
              </a:rPr>
              <a:t>“Where does our data come from?”</a:t>
            </a: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2040B15-76C0-0C4D-A074-9FA05010DA64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691362" y="3254395"/>
            <a:ext cx="5362310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Supporting the collection of application and system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693049" y="2080104"/>
            <a:ext cx="5927647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Monitoring system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704559" y="2668195"/>
            <a:ext cx="5419708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More than a time series database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1461020" y="5487006"/>
            <a:ext cx="9781510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b="1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Open Source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169135" y="927784"/>
            <a:ext cx="560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Mukta SemiBold" panose="020B0000000000000000" pitchFamily="34" charset="77"/>
              </a:rPr>
              <a:t>Prometheus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="" xmlns:a16="http://schemas.microsoft.com/office/drawing/2014/main" id="{B68CDEA0-A595-1940-85C4-DDDC9FC24AE8}"/>
              </a:ext>
            </a:extLst>
          </p:cNvPr>
          <p:cNvSpPr>
            <a:spLocks noChangeAspect="1"/>
          </p:cNvSpPr>
          <p:nvPr/>
        </p:nvSpPr>
        <p:spPr>
          <a:xfrm>
            <a:off x="1470999" y="2284186"/>
            <a:ext cx="209925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Diamond 71">
            <a:extLst>
              <a:ext uri="{FF2B5EF4-FFF2-40B4-BE49-F238E27FC236}">
                <a16:creationId xmlns="" xmlns:a16="http://schemas.microsoft.com/office/drawing/2014/main" id="{181BE7EC-4A57-5145-B450-A9A663DC6233}"/>
              </a:ext>
            </a:extLst>
          </p:cNvPr>
          <p:cNvSpPr>
            <a:spLocks noChangeAspect="1"/>
          </p:cNvSpPr>
          <p:nvPr/>
        </p:nvSpPr>
        <p:spPr>
          <a:xfrm>
            <a:off x="1461020" y="2875498"/>
            <a:ext cx="209925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Diamond 72">
            <a:extLst>
              <a:ext uri="{FF2B5EF4-FFF2-40B4-BE49-F238E27FC236}">
                <a16:creationId xmlns="" xmlns:a16="http://schemas.microsoft.com/office/drawing/2014/main" id="{C0C965F6-C177-DF46-AE81-FCB4FB812535}"/>
              </a:ext>
            </a:extLst>
          </p:cNvPr>
          <p:cNvSpPr>
            <a:spLocks noChangeAspect="1"/>
          </p:cNvSpPr>
          <p:nvPr/>
        </p:nvSpPr>
        <p:spPr>
          <a:xfrm>
            <a:off x="1461020" y="3459495"/>
            <a:ext cx="209925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2040B15-76C0-0C4D-A074-9FA05010DA64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691362" y="3254395"/>
            <a:ext cx="7452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Client libraries</a:t>
            </a:r>
          </a:p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	- Go, Java, Python, and Ruby.</a:t>
            </a:r>
          </a:p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	- Third-party for C#/.Net, Node.js, Haskell, Erlang and Rust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693049" y="2080104"/>
            <a:ext cx="5927647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Exporter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704559" y="2668195"/>
            <a:ext cx="5419708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Pushgateway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169135" y="927784"/>
            <a:ext cx="560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Mukta SemiBold" panose="020B0000000000000000" pitchFamily="34" charset="77"/>
              </a:rPr>
              <a:t>Major Components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="" xmlns:a16="http://schemas.microsoft.com/office/drawing/2014/main" id="{B68CDEA0-A595-1940-85C4-DDDC9FC24AE8}"/>
              </a:ext>
            </a:extLst>
          </p:cNvPr>
          <p:cNvSpPr>
            <a:spLocks noChangeAspect="1"/>
          </p:cNvSpPr>
          <p:nvPr/>
        </p:nvSpPr>
        <p:spPr>
          <a:xfrm>
            <a:off x="1470999" y="2284186"/>
            <a:ext cx="209925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Diamond 71">
            <a:extLst>
              <a:ext uri="{FF2B5EF4-FFF2-40B4-BE49-F238E27FC236}">
                <a16:creationId xmlns="" xmlns:a16="http://schemas.microsoft.com/office/drawing/2014/main" id="{181BE7EC-4A57-5145-B450-A9A663DC6233}"/>
              </a:ext>
            </a:extLst>
          </p:cNvPr>
          <p:cNvSpPr>
            <a:spLocks noChangeAspect="1"/>
          </p:cNvSpPr>
          <p:nvPr/>
        </p:nvSpPr>
        <p:spPr>
          <a:xfrm>
            <a:off x="1461020" y="2875498"/>
            <a:ext cx="209925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Diamond 72">
            <a:extLst>
              <a:ext uri="{FF2B5EF4-FFF2-40B4-BE49-F238E27FC236}">
                <a16:creationId xmlns="" xmlns:a16="http://schemas.microsoft.com/office/drawing/2014/main" id="{C0C965F6-C177-DF46-AE81-FCB4FB812535}"/>
              </a:ext>
            </a:extLst>
          </p:cNvPr>
          <p:cNvSpPr>
            <a:spLocks noChangeAspect="1"/>
          </p:cNvSpPr>
          <p:nvPr/>
        </p:nvSpPr>
        <p:spPr>
          <a:xfrm>
            <a:off x="1461020" y="3459495"/>
            <a:ext cx="209925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5E686F-F67B-7A42-AC64-58C8212B9917}"/>
              </a:ext>
            </a:extLst>
          </p:cNvPr>
          <p:cNvSpPr txBox="1"/>
          <p:nvPr/>
        </p:nvSpPr>
        <p:spPr>
          <a:xfrm>
            <a:off x="1461020" y="5487006"/>
            <a:ext cx="9781510" cy="4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b="1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More </a:t>
            </a:r>
            <a:r>
              <a:rPr lang="mr-IN" b="1" dirty="0">
                <a:latin typeface="Playfair Display" pitchFamily="2" charset="77"/>
                <a:ea typeface="Lato Light" panose="020F0502020204030203" pitchFamily="34" charset="0"/>
                <a:cs typeface="Arima Madurai Light" pitchFamily="2" charset="77"/>
              </a:rPr>
              <a:t>…</a:t>
            </a:r>
            <a:endParaRPr lang="en-US" b="1" dirty="0">
              <a:latin typeface="Playfair Display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9169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447247A8-C053-3B4A-9E74-7017CBB1A45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175714" y="932068"/>
            <a:ext cx="765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Semi" pitchFamily="2" charset="77"/>
              </a:rPr>
              <a:t>Operation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919900" y="2002728"/>
            <a:ext cx="3527598" cy="3419120"/>
            <a:chOff x="6869100" y="2499080"/>
            <a:chExt cx="3527598" cy="341912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C51D219-F231-0840-A649-C51C207FAF1B}"/>
                </a:ext>
              </a:extLst>
            </p:cNvPr>
            <p:cNvSpPr txBox="1"/>
            <p:nvPr/>
          </p:nvSpPr>
          <p:spPr>
            <a:xfrm>
              <a:off x="6869100" y="249908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accent1"/>
                  </a:solidFill>
                  <a:latin typeface="Playfair Display" pitchFamily="2" charset="77"/>
                  <a:ea typeface="Nunito Bold" charset="0"/>
                  <a:cs typeface="Arima Madurai Medium" pitchFamily="2" charset="77"/>
                </a:rPr>
                <a:t>Pull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69002" y="3086100"/>
              <a:ext cx="3127696" cy="2832100"/>
              <a:chOff x="1301911" y="3073400"/>
              <a:chExt cx="3127696" cy="28321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41500" y="4965700"/>
                <a:ext cx="2108200" cy="9398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rgbClr val="FFFF00"/>
                    </a:solidFill>
                  </a:rPr>
                  <a:t>Prometheus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301911" y="3086100"/>
                <a:ext cx="665786" cy="71120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562707" y="3086100"/>
                <a:ext cx="665786" cy="71120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B0F0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763821" y="3073400"/>
                <a:ext cx="665786" cy="71120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790742" y="3975100"/>
                <a:ext cx="965159" cy="850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895600" y="3975100"/>
                <a:ext cx="0" cy="850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035300" y="3949700"/>
                <a:ext cx="1061414" cy="876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428911" y="2002728"/>
            <a:ext cx="3127696" cy="3407472"/>
            <a:chOff x="1301911" y="2498028"/>
            <a:chExt cx="3127696" cy="340747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B7533A35-5398-2040-A707-D97117D75873}"/>
                </a:ext>
              </a:extLst>
            </p:cNvPr>
            <p:cNvSpPr txBox="1"/>
            <p:nvPr/>
          </p:nvSpPr>
          <p:spPr>
            <a:xfrm>
              <a:off x="1441929" y="249802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accent1"/>
                  </a:solidFill>
                  <a:latin typeface="Playfair Display" pitchFamily="2" charset="77"/>
                  <a:ea typeface="Nunito Bold" charset="0"/>
                  <a:cs typeface="Arima Madurai Medium" pitchFamily="2" charset="77"/>
                </a:rPr>
                <a:t>Push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841500" y="4965700"/>
              <a:ext cx="2108200" cy="939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01911" y="3086100"/>
              <a:ext cx="665786" cy="711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62707" y="3086100"/>
              <a:ext cx="665786" cy="711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63821" y="3073400"/>
              <a:ext cx="665786" cy="711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634804" y="3962400"/>
              <a:ext cx="927903" cy="787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327400" y="3962400"/>
              <a:ext cx="746641" cy="787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895600" y="3962400"/>
              <a:ext cx="1" cy="787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22C3332-9824-E941-AC51-BF990A725BD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7311586" y="30596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layfair Display" pitchFamily="2" charset="77"/>
                <a:ea typeface="Nunito Bold" charset="0"/>
                <a:cs typeface="Arima Madurai Light" pitchFamily="2" charset="77"/>
              </a:rPr>
              <a:t>collect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9293" y="3351768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layfair Display" pitchFamily="2" charset="77"/>
                <a:ea typeface="Nunito Bold" charset="0"/>
                <a:cs typeface="Arima Madurai Light" pitchFamily="2" charset="77"/>
              </a:rPr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3223EF-3C28-CD44-8631-B0D3A78B67DB}"/>
              </a:ext>
            </a:extLst>
          </p:cNvPr>
          <p:cNvSpPr txBox="1"/>
          <p:nvPr/>
        </p:nvSpPr>
        <p:spPr>
          <a:xfrm>
            <a:off x="3737418" y="1010430"/>
            <a:ext cx="4730718" cy="81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" pitchFamily="2" charset="77"/>
              </a:rPr>
              <a:t>Exporter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11400" y="3549650"/>
            <a:ext cx="1752600" cy="9271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target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26477" y="2965450"/>
            <a:ext cx="1752600" cy="9271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Exporter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290411" y="2965450"/>
            <a:ext cx="1752600" cy="9271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Prometheus</a:t>
            </a:r>
          </a:p>
        </p:txBody>
      </p:sp>
      <p:cxnSp>
        <p:nvCxnSpPr>
          <p:cNvPr id="24" name="Straight Arrow Connector 23"/>
          <p:cNvCxnSpPr>
            <a:stCxn id="19" idx="1"/>
            <a:endCxn id="17" idx="3"/>
          </p:cNvCxnSpPr>
          <p:nvPr/>
        </p:nvCxnSpPr>
        <p:spPr>
          <a:xfrm flipH="1">
            <a:off x="6979077" y="3429000"/>
            <a:ext cx="13113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" idx="3"/>
          </p:cNvCxnSpPr>
          <p:nvPr/>
        </p:nvCxnSpPr>
        <p:spPr>
          <a:xfrm flipH="1">
            <a:off x="4064000" y="3429000"/>
            <a:ext cx="1162477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0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22C3332-9824-E941-AC51-BF990A725BD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7311586" y="30596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layfair Display" pitchFamily="2" charset="77"/>
                <a:ea typeface="Nunito Bold" charset="0"/>
                <a:cs typeface="Arima Madurai Light" pitchFamily="2" charset="77"/>
              </a:rPr>
              <a:t>collect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88759" y="33517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layfair Display" pitchFamily="2" charset="77"/>
                <a:ea typeface="Nunito Bold" charset="0"/>
                <a:cs typeface="Arima Madurai Light" pitchFamily="2" charset="77"/>
              </a:rPr>
              <a:t>send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3223EF-3C28-CD44-8631-B0D3A78B67DB}"/>
              </a:ext>
            </a:extLst>
          </p:cNvPr>
          <p:cNvSpPr txBox="1"/>
          <p:nvPr/>
        </p:nvSpPr>
        <p:spPr>
          <a:xfrm>
            <a:off x="3737418" y="1010430"/>
            <a:ext cx="4730718" cy="81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" pitchFamily="2" charset="77"/>
              </a:rPr>
              <a:t>Pushgateway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11400" y="3549650"/>
            <a:ext cx="1752600" cy="9271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target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26477" y="2965450"/>
            <a:ext cx="1752600" cy="9271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50"/>
                </a:solidFill>
              </a:rPr>
              <a:t>Pushgateway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290411" y="2965450"/>
            <a:ext cx="1752600" cy="9271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Prometheus</a:t>
            </a:r>
          </a:p>
        </p:txBody>
      </p:sp>
      <p:cxnSp>
        <p:nvCxnSpPr>
          <p:cNvPr id="22" name="Straight Arrow Connector 21"/>
          <p:cNvCxnSpPr>
            <a:stCxn id="3" idx="3"/>
            <a:endCxn id="17" idx="1"/>
          </p:cNvCxnSpPr>
          <p:nvPr/>
        </p:nvCxnSpPr>
        <p:spPr>
          <a:xfrm flipV="1">
            <a:off x="4064000" y="3429000"/>
            <a:ext cx="1162477" cy="584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  <a:endCxn id="17" idx="3"/>
          </p:cNvCxnSpPr>
          <p:nvPr/>
        </p:nvCxnSpPr>
        <p:spPr>
          <a:xfrm flipH="1">
            <a:off x="6979077" y="3429000"/>
            <a:ext cx="13113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27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7D66CF-552C-3F47-882C-F195E4C3AEA7}"/>
              </a:ext>
            </a:extLst>
          </p:cNvPr>
          <p:cNvSpPr/>
          <p:nvPr/>
        </p:nvSpPr>
        <p:spPr>
          <a:xfrm>
            <a:off x="706900" y="549275"/>
            <a:ext cx="10801349" cy="5759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7288AD60-5AE0-A941-AEB5-9AF53D9D2F7F}"/>
              </a:ext>
            </a:extLst>
          </p:cNvPr>
          <p:cNvSpPr txBox="1"/>
          <p:nvPr/>
        </p:nvSpPr>
        <p:spPr>
          <a:xfrm>
            <a:off x="1185587" y="892041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Instrumentation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88AD60-5AE0-A941-AEB5-9AF53D9D2F7F}"/>
              </a:ext>
            </a:extLst>
          </p:cNvPr>
          <p:cNvSpPr txBox="1"/>
          <p:nvPr/>
        </p:nvSpPr>
        <p:spPr>
          <a:xfrm>
            <a:off x="1884087" y="1831841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Client libraries: Java, Go, Python, Ruby.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288AD60-5AE0-A941-AEB5-9AF53D9D2F7F}"/>
              </a:ext>
            </a:extLst>
          </p:cNvPr>
          <p:cNvSpPr txBox="1"/>
          <p:nvPr/>
        </p:nvSpPr>
        <p:spPr>
          <a:xfrm>
            <a:off x="1884087" y="2708007"/>
            <a:ext cx="9281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layfair Display" pitchFamily="2" charset="77"/>
                <a:ea typeface="Nunito Bold" charset="0"/>
                <a:cs typeface="Arima Madurai Black" pitchFamily="2" charset="77"/>
              </a:rPr>
              <a:t>Third-party libraries: C#/.Net, Node.js, Erlange, etc</a:t>
            </a:r>
          </a:p>
        </p:txBody>
      </p:sp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Elegant White - Light">
      <a:dk1>
        <a:srgbClr val="6A6A6A"/>
      </a:dk1>
      <a:lt1>
        <a:srgbClr val="DDDEE0"/>
      </a:lt1>
      <a:dk2>
        <a:srgbClr val="2D0319"/>
      </a:dk2>
      <a:lt2>
        <a:srgbClr val="FBFBFB"/>
      </a:lt2>
      <a:accent1>
        <a:srgbClr val="BAA7B0"/>
      </a:accent1>
      <a:accent2>
        <a:srgbClr val="8593AA"/>
      </a:accent2>
      <a:accent3>
        <a:srgbClr val="A77643"/>
      </a:accent3>
      <a:accent4>
        <a:srgbClr val="DBDBDB"/>
      </a:accent4>
      <a:accent5>
        <a:srgbClr val="2D0319"/>
      </a:accent5>
      <a:accent6>
        <a:srgbClr val="776472"/>
      </a:accent6>
      <a:hlink>
        <a:srgbClr val="2C0419"/>
      </a:hlink>
      <a:folHlink>
        <a:srgbClr val="BAA7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93</Words>
  <Application>Microsoft Macintosh PowerPoint</Application>
  <PresentationFormat>Widescreen</PresentationFormat>
  <Paragraphs>42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Arima Madurai</vt:lpstr>
      <vt:lpstr>Arima Madurai Black</vt:lpstr>
      <vt:lpstr>Arima Madurai Light</vt:lpstr>
      <vt:lpstr>Arima Madurai Medium</vt:lpstr>
      <vt:lpstr>Arima Madurai Semi</vt:lpstr>
      <vt:lpstr>Calibri</vt:lpstr>
      <vt:lpstr>Calibri Light</vt:lpstr>
      <vt:lpstr>Lato Light</vt:lpstr>
      <vt:lpstr>Mukta SemiBold</vt:lpstr>
      <vt:lpstr>Nunito Bold</vt:lpstr>
      <vt:lpstr>Playfair Display</vt:lpstr>
      <vt:lpstr>Roboto</vt:lpstr>
      <vt:lpstr>Roboto Regular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Microsoft Office User</cp:lastModifiedBy>
  <cp:revision>213</cp:revision>
  <cp:lastPrinted>2020-02-06T06:27:32Z</cp:lastPrinted>
  <dcterms:created xsi:type="dcterms:W3CDTF">2018-12-21T22:04:22Z</dcterms:created>
  <dcterms:modified xsi:type="dcterms:W3CDTF">2020-02-06T06:27:36Z</dcterms:modified>
</cp:coreProperties>
</file>