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0447-0AB0-6C46-BE02-544C8198E094}" type="datetimeFigureOut">
              <a:rPr lang="en-US" smtClean="0"/>
              <a:t>5/29/12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CFEF-1C71-1F48-B074-10316D03E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0447-0AB0-6C46-BE02-544C8198E094}" type="datetimeFigureOut">
              <a:rPr lang="en-US" smtClean="0"/>
              <a:t>5/29/12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CFEF-1C71-1F48-B074-10316D03E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0447-0AB0-6C46-BE02-544C8198E094}" type="datetimeFigureOut">
              <a:rPr lang="en-US" smtClean="0"/>
              <a:t>5/29/12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CFEF-1C71-1F48-B074-10316D03E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0447-0AB0-6C46-BE02-544C8198E094}" type="datetimeFigureOut">
              <a:rPr lang="en-US" smtClean="0"/>
              <a:t>5/29/12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CFEF-1C71-1F48-B074-10316D03E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0447-0AB0-6C46-BE02-544C8198E094}" type="datetimeFigureOut">
              <a:rPr lang="en-US" smtClean="0"/>
              <a:t>5/29/12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CFEF-1C71-1F48-B074-10316D03E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0447-0AB0-6C46-BE02-544C8198E094}" type="datetimeFigureOut">
              <a:rPr lang="en-US" smtClean="0"/>
              <a:t>5/29/12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CFEF-1C71-1F48-B074-10316D03E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0447-0AB0-6C46-BE02-544C8198E094}" type="datetimeFigureOut">
              <a:rPr lang="en-US" smtClean="0"/>
              <a:t>5/29/12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CFEF-1C71-1F48-B074-10316D03E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0447-0AB0-6C46-BE02-544C8198E094}" type="datetimeFigureOut">
              <a:rPr lang="en-US" smtClean="0"/>
              <a:t>5/29/12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CFEF-1C71-1F48-B074-10316D03E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0447-0AB0-6C46-BE02-544C8198E094}" type="datetimeFigureOut">
              <a:rPr lang="en-US" smtClean="0"/>
              <a:t>5/29/12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CFEF-1C71-1F48-B074-10316D03E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0447-0AB0-6C46-BE02-544C8198E094}" type="datetimeFigureOut">
              <a:rPr lang="en-US" smtClean="0"/>
              <a:t>5/29/12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CFEF-1C71-1F48-B074-10316D03E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0447-0AB0-6C46-BE02-544C8198E094}" type="datetimeFigureOut">
              <a:rPr lang="en-US" smtClean="0"/>
              <a:t>5/29/12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CFEF-1C71-1F48-B074-10316D03E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60447-0AB0-6C46-BE02-544C8198E094}" type="datetimeFigureOut">
              <a:rPr lang="en-US" smtClean="0"/>
              <a:t>5/29/12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0CFEF-1C71-1F48-B074-10316D03E08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6608" y="1719340"/>
            <a:ext cx="1796661" cy="8674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Genotype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6608" y="3872388"/>
            <a:ext cx="1796661" cy="8674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 Exposure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96558" y="2586756"/>
            <a:ext cx="1796661" cy="8674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Willow traits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54854" y="2586756"/>
            <a:ext cx="1796661" cy="8674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Ecological Network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British Columbia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Matthew Barbour</dc:creator>
  <cp:lastModifiedBy>Matthew Barbour</cp:lastModifiedBy>
  <cp:revision>1</cp:revision>
  <dcterms:created xsi:type="dcterms:W3CDTF">2012-05-30T04:30:38Z</dcterms:created>
  <dcterms:modified xsi:type="dcterms:W3CDTF">2012-05-30T05:06:28Z</dcterms:modified>
</cp:coreProperties>
</file>