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CF11-11CE-8E45-B191-FBFAD1965743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54DD-2DBD-5243-A590-B1F52A1498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958" y="526645"/>
            <a:ext cx="1672753" cy="774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Willow Genotype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7958" y="2075600"/>
            <a:ext cx="1672753" cy="774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Aphid Population Growth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7958" y="3779451"/>
            <a:ext cx="1672753" cy="774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 Abundance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1014" y="526645"/>
            <a:ext cx="1672753" cy="774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Willow Growth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1014" y="2075601"/>
            <a:ext cx="1672753" cy="774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Ecological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37304" y="1301123"/>
            <a:ext cx="1672753" cy="774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Willow traits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1177097" y="1688361"/>
            <a:ext cx="77447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rot="5400000">
            <a:off x="1097664" y="3312779"/>
            <a:ext cx="929373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2400711" y="2509313"/>
            <a:ext cx="4088957" cy="1657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7016641" y="1688759"/>
            <a:ext cx="7736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0057" y="1778800"/>
            <a:ext cx="1179611" cy="513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292263" y="1023918"/>
            <a:ext cx="774480" cy="557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2293061" y="1797602"/>
            <a:ext cx="772886" cy="557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1"/>
          </p:cNvCxnSpPr>
          <p:nvPr/>
        </p:nvCxnSpPr>
        <p:spPr>
          <a:xfrm>
            <a:off x="2958298" y="1687566"/>
            <a:ext cx="679006" cy="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4976" y="1502900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9389" y="3144299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854648" y="4728170"/>
            <a:ext cx="805457" cy="456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3981" y="5359387"/>
            <a:ext cx="1672753" cy="774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to Ant Mound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7958" y="4801683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V="1">
            <a:off x="1455881" y="3314763"/>
            <a:ext cx="929372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005" y="3410119"/>
            <a:ext cx="9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 &amp; Q5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00710" y="1505287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97024" y="1502900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British Columbia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Barbour</dc:creator>
  <cp:lastModifiedBy>Matthew Barbour</cp:lastModifiedBy>
  <cp:revision>2</cp:revision>
  <dcterms:created xsi:type="dcterms:W3CDTF">2012-05-30T02:10:53Z</dcterms:created>
  <dcterms:modified xsi:type="dcterms:W3CDTF">2012-05-30T03:30:01Z</dcterms:modified>
</cp:coreProperties>
</file>