
<file path=[Content_Types].xml><?xml version="1.0" encoding="utf-8"?>
<Types xmlns="http://schemas.openxmlformats.org/package/2006/content-types">
  <Override PartName="/ppt/theme/theme5.xml" ContentType="application/vnd.openxmlformats-officedocument.theme+xml"/>
  <Override PartName="/ppt/slideLayouts/slideLayout30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slideLayouts/slideLayout193.xml" ContentType="application/vnd.openxmlformats-officedocument.presentationml.slideLayout+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69.xml" ContentType="application/vnd.openxmlformats-officedocument.presentationml.slideLayout+xml"/>
  <Default Extension="xml" ContentType="application/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slideLayouts/slideLayout247.xml" ContentType="application/vnd.openxmlformats-officedocument.presentationml.slideLayout+xml"/>
  <Override PartName="/ppt/slideLayouts/slideLayout294.xml" ContentType="application/vnd.openxmlformats-officedocument.presentationml.slideLayout+xml"/>
  <Override PartName="/ppt/theme/theme29.xml" ContentType="application/vnd.openxmlformats-officedocument.theme+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50.xml" ContentType="application/vnd.openxmlformats-officedocument.presentationml.slideLayout+xml"/>
  <Override PartName="/ppt/slideLayouts/slideLayout261.xml" ContentType="application/vnd.openxmlformats-officedocument.presentationml.slideLayout+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299.xml" ContentType="application/vnd.openxmlformats-officedocument.presentationml.slideLayout+xml"/>
  <Override PartName="/ppt/slideLayouts/slideLayout304.xml" ContentType="application/vnd.openxmlformats-officedocument.presentationml.slideLayout+xml"/>
  <Override PartName="/ppt/slideMasters/slideMaster27.xml" ContentType="application/vnd.openxmlformats-officedocument.presentationml.slideMaster+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slideLayouts/slideLayout277.xml" ContentType="application/vnd.openxmlformats-officedocument.presentationml.slideLayout+xml"/>
  <Override PartName="/ppt/slideLayouts/slideLayout288.xml" ContentType="application/vnd.openxmlformats-officedocument.presentationml.slideLayout+xml"/>
  <Default Extension="emf" ContentType="image/x-emf"/>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ppt/slideLayouts/slideLayout266.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255.xml" ContentType="application/vnd.openxmlformats-officedocument.presentationml.slideLayout+xml"/>
  <Override PartName="/ppt/theme/theme26.xml" ContentType="application/vnd.openxmlformats-officedocument.theme+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44.xml" ContentType="application/vnd.openxmlformats-officedocument.presentationml.slideLayout+xml"/>
  <Override PartName="/ppt/slideLayouts/slideLayout280.xml" ContentType="application/vnd.openxmlformats-officedocument.presentationml.slideLayout+xml"/>
  <Override PartName="/ppt/slideLayouts/slideLayout291.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notesSlides/notesSlide4.xml" ContentType="application/vnd.openxmlformats-officedocument.presentationml.notes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296.xml" ContentType="application/vnd.openxmlformats-officedocument.presentationml.slideLayout+xml"/>
  <Override PartName="/ppt/slideLayouts/slideLayout301.xml" ContentType="application/vnd.openxmlformats-officedocument.presentationml.slideLayout+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Layouts/slideLayout285.xml" ContentType="application/vnd.openxmlformats-officedocument.presentationml.slideLayout+xml"/>
  <Override PartName="/ppt/slideMasters/slideMaster24.xml" ContentType="application/vnd.openxmlformats-officedocument.presentationml.slideMaster+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Layouts/slideLayout274.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theme/theme23.xml" ContentType="application/vnd.openxmlformats-officedocument.theme+xml"/>
  <Override PartName="/ppt/slideLayouts/slideLayout263.xml" ContentType="application/vnd.openxmlformats-officedocument.presentationml.slideLayout+xml"/>
  <Override PartName="/ppt/notesSlides/notesSlide9.xml" ContentType="application/vnd.openxmlformats-officedocument.presentationml.notesSlid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306.xml" ContentType="application/vnd.openxmlformats-officedocument.presentationml.slideLayout+xml"/>
  <Override PartName="/ppt/notesSlides/notesSlide1.xml" ContentType="application/vnd.openxmlformats-officedocument.presentationml.notes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Layouts/slideLayout279.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Layouts/slideLayout268.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70.xml" ContentType="application/vnd.openxmlformats-officedocument.presentationml.slideLayout+xml"/>
  <Override PartName="/ppt/slideLayouts/slideLayout257.xml" ContentType="application/vnd.openxmlformats-officedocument.presentationml.slideLayout+xml"/>
  <Override PartName="/ppt/theme/theme28.xml" ContentType="application/vnd.openxmlformats-officedocument.theme+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theme/theme17.xml" ContentType="application/vnd.openxmlformats-officedocument.theme+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Layouts/slideLayout293.xml" ContentType="application/vnd.openxmlformats-officedocument.presentationml.slideLayout+xml"/>
  <Override PartName="/ppt/slideMasters/slideMaster21.xml" ContentType="application/vnd.openxmlformats-officedocument.presentationml.slideMaster+xml"/>
  <Override PartName="/ppt/slideLayouts/slideLayout224.xml" ContentType="application/vnd.openxmlformats-officedocument.presentationml.slideLayout+xml"/>
  <Override PartName="/ppt/slideLayouts/slideLayout271.xml" ContentType="application/vnd.openxmlformats-officedocument.presentationml.slideLayout+xml"/>
  <Override PartName="/ppt/slideLayouts/slideLayout282.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slideLayouts/slideLayout213.xml" ContentType="application/vnd.openxmlformats-officedocument.presentationml.slideLayout+xml"/>
  <Override PartName="/ppt/slideLayouts/slideLayout260.xml" ContentType="application/vnd.openxmlformats-officedocument.presentationml.slideLayout+xml"/>
  <Override PartName="/ppt/notesSlides/notesSlide6.xml" ContentType="application/vnd.openxmlformats-officedocument.presentationml.notesSlide+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theme/theme20.xml" ContentType="application/vnd.openxmlformats-officedocument.them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Layouts/slideLayout298.xml" ContentType="application/vnd.openxmlformats-officedocument.presentationml.slideLayout+xml"/>
  <Override PartName="/ppt/slideLayouts/slideLayout303.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287.xml" ContentType="application/vnd.openxmlformats-officedocument.presentationml.slideLayout+xml"/>
  <Override PartName="/ppt/slideMasters/slideMaster26.xml" ContentType="application/vnd.openxmlformats-officedocument.presentationml.slideMaster+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76.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54.xml" ContentType="application/vnd.openxmlformats-officedocument.presentationml.slideLayout+xml"/>
  <Override PartName="/ppt/slideLayouts/slideLayout265.xml" ContentType="application/vnd.openxmlformats-officedocument.presentationml.slideLayout+xml"/>
  <Override PartName="/ppt/theme/theme14.xml" ContentType="application/vnd.openxmlformats-officedocument.theme+xml"/>
  <Override PartName="/ppt/slideLayouts/slideLayout243.xml" ContentType="application/vnd.openxmlformats-officedocument.presentationml.slideLayout+xml"/>
  <Override PartName="/ppt/theme/theme25.xml" ContentType="application/vnd.openxmlformats-officedocument.theme+xml"/>
  <Override PartName="/ppt/slideLayouts/slideLayout290.xml" ContentType="application/vnd.openxmlformats-officedocument.presentationml.slideLayout+xml"/>
  <Override PartName="/ppt/slideLayouts/slideLayout232.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308.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259.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Layouts/slideLayout295.xml" ContentType="application/vnd.openxmlformats-officedocument.presentationml.slideLayout+xml"/>
  <Override PartName="/ppt/slideLayouts/slideLayout300.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Layouts/slideLayout273.xml" ContentType="application/vnd.openxmlformats-officedocument.presentationml.slideLayout+xml"/>
  <Override PartName="/ppt/slideLayouts/slideLayout284.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Override PartName="/ppt/slideLayouts/slideLayout262.xml" ContentType="application/vnd.openxmlformats-officedocument.presentationml.slideLayout+xml"/>
  <Override PartName="/ppt/notesSlides/notesSlide8.xml" ContentType="application/vnd.openxmlformats-officedocument.presentationml.notesSlide+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51.xml" ContentType="application/vnd.openxmlformats-officedocument.presentationml.slideLayout+xml"/>
  <Override PartName="/ppt/handoutMasters/handoutMaster1.xml" ContentType="application/vnd.openxmlformats-officedocument.presentationml.handoutMaster+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Layouts/slideLayout289.xml" ContentType="application/vnd.openxmlformats-officedocument.presentationml.slideLayout+xml"/>
  <Override PartName="/ppt/slideLayouts/slideLayout305.xml" ContentType="application/vnd.openxmlformats-officedocument.presentationml.slideLayout+xml"/>
  <Override PartName="/ppt/slideMasters/slideMaster28.xml" ContentType="application/vnd.openxmlformats-officedocument.presentationml.slideMaster+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Override PartName="/ppt/slideLayouts/slideLayout278.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slideLayouts/slideLayout267.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292.xml" ContentType="application/vnd.openxmlformats-officedocument.presentationml.slideLayout+xml"/>
  <Override PartName="/ppt/theme/theme27.xml" ContentType="application/vnd.openxmlformats-officedocument.theme+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Layouts/slideLayout281.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theme/theme30.xml" ContentType="application/vnd.openxmlformats-officedocument.theme+xml"/>
  <Override PartName="/ppt/notesSlides/notesSlide5.xml" ContentType="application/vnd.openxmlformats-officedocument.presentationml.notes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slideLayouts/slideLayout297.xml" ContentType="application/vnd.openxmlformats-officedocument.presentationml.slideLayout+xml"/>
  <Override PartName="/ppt/slideLayouts/slideLayout302.xml" ContentType="application/vnd.openxmlformats-officedocument.presentationml.slideLayout+xml"/>
  <Default Extension="jpeg" ContentType="image/jpeg"/>
  <Override PartName="/ppt/slideMasters/slideMaster25.xml" ContentType="application/vnd.openxmlformats-officedocument.presentationml.slideMaster+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141.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Layouts/slideLayout275.xml" ContentType="application/vnd.openxmlformats-officedocument.presentationml.slideLayout+xml"/>
  <Override PartName="/ppt/slideLayouts/slideLayout286.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slideLayouts/slideLayout264.xml" ContentType="application/vnd.openxmlformats-officedocument.presentationml.slideLayout+xml"/>
  <Override PartName="/ppt/slideLayouts/slideLayout206.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notesSlides/notesSlide11.xml" ContentType="application/vnd.openxmlformats-officedocument.presentationml.notesSlide+xml"/>
  <Override PartName="/ppt/theme/theme13.xml" ContentType="application/vnd.openxmlformats-officedocument.theme+xml"/>
  <Override PartName="/ppt/slideLayouts/slideLayout179.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220.xml" ContentType="application/vnd.openxmlformats-officedocument.presentationml.slideLayout+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135.xml" ContentType="application/vnd.openxmlformats-officedocument.presentationml.slideLayout+xml"/>
  <Override PartName="/ppt/slideLayouts/slideLayout182.xml" ContentType="application/vnd.openxmlformats-officedocument.presentationml.slideLayout+xml"/>
  <Override PartName="/ppt/slideMasters/slideMaster19.xml" ContentType="application/vnd.openxmlformats-officedocument.presentationml.slideMaster+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258.xml" ContentType="application/vnd.openxmlformats-officedocument.presentationml.slideLayout+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236.xml" ContentType="application/vnd.openxmlformats-officedocument.presentationml.slideLayout+xml"/>
  <Override PartName="/ppt/slideLayouts/slideLayout283.xml" ContentType="application/vnd.openxmlformats-officedocument.presentationml.slideLayout+xml"/>
  <Override PartName="/ppt/slideMasters/slideMaster22.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57" r:id="rId2"/>
    <p:sldMasterId id="2147483663" r:id="rId3"/>
    <p:sldMasterId id="2147483667" r:id="rId4"/>
    <p:sldMasterId id="2147483679" r:id="rId5"/>
    <p:sldMasterId id="2147486540" r:id="rId6"/>
    <p:sldMasterId id="2147487691" r:id="rId7"/>
    <p:sldMasterId id="2147487751" r:id="rId8"/>
    <p:sldMasterId id="2147487763" r:id="rId9"/>
    <p:sldMasterId id="2147487811" r:id="rId10"/>
    <p:sldMasterId id="2147487823" r:id="rId11"/>
    <p:sldMasterId id="2147487850" r:id="rId12"/>
    <p:sldMasterId id="2147487874" r:id="rId13"/>
    <p:sldMasterId id="2147487898" r:id="rId14"/>
    <p:sldMasterId id="2147488018" r:id="rId15"/>
    <p:sldMasterId id="2147488071" r:id="rId16"/>
    <p:sldMasterId id="2147488107" r:id="rId17"/>
    <p:sldMasterId id="2147488131" r:id="rId18"/>
    <p:sldMasterId id="2147488167" r:id="rId19"/>
    <p:sldMasterId id="2147488179" r:id="rId20"/>
    <p:sldMasterId id="2147488191" r:id="rId21"/>
    <p:sldMasterId id="2147488299" r:id="rId22"/>
    <p:sldMasterId id="2147488391" r:id="rId23"/>
    <p:sldMasterId id="2147488403" r:id="rId24"/>
    <p:sldMasterId id="2147488427" r:id="rId25"/>
    <p:sldMasterId id="2147488475" r:id="rId26"/>
    <p:sldMasterId id="2147488499" r:id="rId27"/>
    <p:sldMasterId id="2147488511" r:id="rId28"/>
  </p:sldMasterIdLst>
  <p:notesMasterIdLst>
    <p:notesMasterId r:id="rId53"/>
  </p:notesMasterIdLst>
  <p:handoutMasterIdLst>
    <p:handoutMasterId r:id="rId54"/>
  </p:handoutMasterIdLst>
  <p:sldIdLst>
    <p:sldId id="3205" r:id="rId29"/>
    <p:sldId id="3369" r:id="rId30"/>
    <p:sldId id="3370" r:id="rId31"/>
    <p:sldId id="3371" r:id="rId32"/>
    <p:sldId id="3372" r:id="rId33"/>
    <p:sldId id="3373" r:id="rId34"/>
    <p:sldId id="3374" r:id="rId35"/>
    <p:sldId id="3375" r:id="rId36"/>
    <p:sldId id="3376" r:id="rId37"/>
    <p:sldId id="3377" r:id="rId38"/>
    <p:sldId id="3378" r:id="rId39"/>
    <p:sldId id="3379" r:id="rId40"/>
    <p:sldId id="3380" r:id="rId41"/>
    <p:sldId id="3381" r:id="rId42"/>
    <p:sldId id="3382" r:id="rId43"/>
    <p:sldId id="3383" r:id="rId44"/>
    <p:sldId id="3384" r:id="rId45"/>
    <p:sldId id="3385" r:id="rId46"/>
    <p:sldId id="3386" r:id="rId47"/>
    <p:sldId id="3387" r:id="rId48"/>
    <p:sldId id="3388" r:id="rId49"/>
    <p:sldId id="3389" r:id="rId50"/>
    <p:sldId id="3390" r:id="rId51"/>
    <p:sldId id="3391" r:id="rId52"/>
  </p:sldIdLst>
  <p:sldSz cx="9144000" cy="6858000" type="screen4x3"/>
  <p:notesSz cx="7010400" cy="9296400"/>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70000"/>
    <a:srgbClr val="060000"/>
    <a:srgbClr val="040000"/>
    <a:srgbClr val="333333"/>
    <a:srgbClr val="CC0005"/>
    <a:srgbClr val="59860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24257" autoAdjust="0"/>
    <p:restoredTop sz="93896" autoAdjust="0"/>
  </p:normalViewPr>
  <p:slideViewPr>
    <p:cSldViewPr snapToGrid="0">
      <p:cViewPr varScale="1">
        <p:scale>
          <a:sx n="94" d="100"/>
          <a:sy n="94" d="100"/>
        </p:scale>
        <p:origin x="-108" y="-270"/>
      </p:cViewPr>
      <p:guideLst>
        <p:guide orient="horz" pos="142"/>
        <p:guide pos="2876"/>
      </p:guideLst>
    </p:cSldViewPr>
  </p:slideViewPr>
  <p:outlineViewPr>
    <p:cViewPr>
      <p:scale>
        <a:sx n="33" d="100"/>
        <a:sy n="33" d="100"/>
      </p:scale>
      <p:origin x="0" y="0"/>
    </p:cViewPr>
  </p:outlineViewPr>
  <p:notesTextViewPr>
    <p:cViewPr>
      <p:scale>
        <a:sx n="50" d="100"/>
        <a:sy n="50" d="100"/>
      </p:scale>
      <p:origin x="0" y="0"/>
    </p:cViewPr>
  </p:notesTextViewPr>
  <p:sorterViewPr>
    <p:cViewPr>
      <p:scale>
        <a:sx n="75" d="100"/>
        <a:sy n="75" d="100"/>
      </p:scale>
      <p:origin x="0" y="0"/>
    </p:cViewPr>
  </p:sorterViewPr>
  <p:notesViewPr>
    <p:cSldViewPr snapToGrid="0">
      <p:cViewPr>
        <p:scale>
          <a:sx n="100" d="100"/>
          <a:sy n="100" d="100"/>
        </p:scale>
        <p:origin x="-312" y="1194"/>
      </p:cViewPr>
      <p:guideLst>
        <p:guide orient="horz" pos="2929"/>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slide" Target="slides/slide19.xml"/><Relationship Id="rId50" Type="http://schemas.openxmlformats.org/officeDocument/2006/relationships/slide" Target="slides/slide22.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1.xml"/><Relationship Id="rId41" Type="http://schemas.openxmlformats.org/officeDocument/2006/relationships/slide" Target="slides/slide13.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slide" Target="slides/slide17.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21" tIns="46563" rIns="93121" bIns="46563" numCol="1" anchor="t" anchorCtr="0" compatLnSpc="1">
            <a:prstTxWarp prst="textNoShape">
              <a:avLst/>
            </a:prstTxWarp>
          </a:bodyPr>
          <a:lstStyle>
            <a:lvl1pPr defTabSz="928688" eaLnBrk="0" hangingPunct="0">
              <a:defRPr sz="1300">
                <a:latin typeface="Times" pitchFamily="18" charset="0"/>
              </a:defRPr>
            </a:lvl1pPr>
          </a:lstStyle>
          <a:p>
            <a:pPr>
              <a:defRPr/>
            </a:pPr>
            <a:endParaRPr lang="en-US"/>
          </a:p>
        </p:txBody>
      </p:sp>
      <p:sp>
        <p:nvSpPr>
          <p:cNvPr id="14339"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21" tIns="46563" rIns="93121" bIns="46563" numCol="1" anchor="t" anchorCtr="0" compatLnSpc="1">
            <a:prstTxWarp prst="textNoShape">
              <a:avLst/>
            </a:prstTxWarp>
          </a:bodyPr>
          <a:lstStyle>
            <a:lvl1pPr algn="r" defTabSz="928688" eaLnBrk="0" hangingPunct="0">
              <a:defRPr sz="1300">
                <a:latin typeface="Times" pitchFamily="18" charset="0"/>
              </a:defRPr>
            </a:lvl1pPr>
          </a:lstStyle>
          <a:p>
            <a:pPr>
              <a:defRPr/>
            </a:pPr>
            <a:endParaRPr lang="en-US"/>
          </a:p>
        </p:txBody>
      </p:sp>
      <p:sp>
        <p:nvSpPr>
          <p:cNvPr id="14340"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21" tIns="46563" rIns="93121" bIns="46563" numCol="1" anchor="b" anchorCtr="0" compatLnSpc="1">
            <a:prstTxWarp prst="textNoShape">
              <a:avLst/>
            </a:prstTxWarp>
          </a:bodyPr>
          <a:lstStyle>
            <a:lvl1pPr defTabSz="928688" eaLnBrk="0" hangingPunct="0">
              <a:defRPr sz="1300">
                <a:latin typeface="Times" pitchFamily="18" charset="0"/>
              </a:defRPr>
            </a:lvl1pPr>
          </a:lstStyle>
          <a:p>
            <a:pPr>
              <a:defRPr/>
            </a:pPr>
            <a:endParaRPr lang="en-US"/>
          </a:p>
        </p:txBody>
      </p:sp>
      <p:sp>
        <p:nvSpPr>
          <p:cNvPr id="14341"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21" tIns="46563" rIns="93121" bIns="46563" numCol="1" anchor="b" anchorCtr="0" compatLnSpc="1">
            <a:prstTxWarp prst="textNoShape">
              <a:avLst/>
            </a:prstTxWarp>
          </a:bodyPr>
          <a:lstStyle>
            <a:lvl1pPr algn="r" defTabSz="928688" eaLnBrk="0" hangingPunct="0">
              <a:defRPr sz="1300">
                <a:latin typeface="Times" pitchFamily="18" charset="0"/>
              </a:defRPr>
            </a:lvl1pPr>
          </a:lstStyle>
          <a:p>
            <a:pPr>
              <a:defRPr/>
            </a:pPr>
            <a:fld id="{2BD38EF8-4915-4EC6-8AF2-6BDB5880CA8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16250" cy="452438"/>
          </a:xfrm>
          <a:prstGeom prst="rect">
            <a:avLst/>
          </a:prstGeom>
          <a:noFill/>
          <a:ln w="9525">
            <a:noFill/>
            <a:miter lim="800000"/>
            <a:headEnd/>
            <a:tailEnd/>
          </a:ln>
          <a:effectLst/>
        </p:spPr>
        <p:txBody>
          <a:bodyPr vert="horz" wrap="square" lIns="90541" tIns="45272" rIns="90541" bIns="45272" numCol="1" anchor="t" anchorCtr="0" compatLnSpc="1">
            <a:prstTxWarp prst="textNoShape">
              <a:avLst/>
            </a:prstTxWarp>
          </a:bodyPr>
          <a:lstStyle>
            <a:lvl1pPr defTabSz="908050" eaLnBrk="0" hangingPunct="0">
              <a:defRPr sz="1300">
                <a:latin typeface="Times" pitchFamily="18" charset="0"/>
              </a:defRPr>
            </a:lvl1pPr>
          </a:lstStyle>
          <a:p>
            <a:pPr>
              <a:defRPr/>
            </a:pPr>
            <a:endParaRPr lang="en-US"/>
          </a:p>
        </p:txBody>
      </p:sp>
      <p:sp>
        <p:nvSpPr>
          <p:cNvPr id="16387" name="Rectangle 3"/>
          <p:cNvSpPr>
            <a:spLocks noGrp="1" noChangeArrowheads="1"/>
          </p:cNvSpPr>
          <p:nvPr>
            <p:ph type="dt" idx="1"/>
          </p:nvPr>
        </p:nvSpPr>
        <p:spPr bwMode="auto">
          <a:xfrm>
            <a:off x="3994150" y="0"/>
            <a:ext cx="3016250" cy="452438"/>
          </a:xfrm>
          <a:prstGeom prst="rect">
            <a:avLst/>
          </a:prstGeom>
          <a:noFill/>
          <a:ln w="9525">
            <a:noFill/>
            <a:miter lim="800000"/>
            <a:headEnd/>
            <a:tailEnd/>
          </a:ln>
          <a:effectLst/>
        </p:spPr>
        <p:txBody>
          <a:bodyPr vert="horz" wrap="square" lIns="90541" tIns="45272" rIns="90541" bIns="45272" numCol="1" anchor="t" anchorCtr="0" compatLnSpc="1">
            <a:prstTxWarp prst="textNoShape">
              <a:avLst/>
            </a:prstTxWarp>
          </a:bodyPr>
          <a:lstStyle>
            <a:lvl1pPr algn="r" defTabSz="908050" eaLnBrk="0" hangingPunct="0">
              <a:defRPr sz="1300">
                <a:latin typeface="Times" pitchFamily="18" charset="0"/>
              </a:defRPr>
            </a:lvl1pPr>
          </a:lstStyle>
          <a:p>
            <a:pPr>
              <a:defRPr/>
            </a:pPr>
            <a:endParaRPr lang="en-US"/>
          </a:p>
        </p:txBody>
      </p:sp>
      <p:sp>
        <p:nvSpPr>
          <p:cNvPr id="320516" name="Rectangle 4"/>
          <p:cNvSpPr>
            <a:spLocks noGrp="1" noRot="1" noChangeAspect="1" noChangeArrowheads="1" noTextEdit="1"/>
          </p:cNvSpPr>
          <p:nvPr>
            <p:ph type="sldImg" idx="2"/>
          </p:nvPr>
        </p:nvSpPr>
        <p:spPr bwMode="auto">
          <a:xfrm>
            <a:off x="1225550" y="679450"/>
            <a:ext cx="4633913" cy="3475038"/>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03288" y="4383088"/>
            <a:ext cx="5203825" cy="4232275"/>
          </a:xfrm>
          <a:prstGeom prst="rect">
            <a:avLst/>
          </a:prstGeom>
          <a:noFill/>
          <a:ln w="9525">
            <a:noFill/>
            <a:miter lim="800000"/>
            <a:headEnd/>
            <a:tailEnd/>
          </a:ln>
          <a:effectLst/>
        </p:spPr>
        <p:txBody>
          <a:bodyPr vert="horz" wrap="square" lIns="90541" tIns="45272" rIns="90541" bIns="4527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42375"/>
            <a:ext cx="3016250" cy="452438"/>
          </a:xfrm>
          <a:prstGeom prst="rect">
            <a:avLst/>
          </a:prstGeom>
          <a:noFill/>
          <a:ln w="9525">
            <a:noFill/>
            <a:miter lim="800000"/>
            <a:headEnd/>
            <a:tailEnd/>
          </a:ln>
          <a:effectLst/>
        </p:spPr>
        <p:txBody>
          <a:bodyPr vert="horz" wrap="square" lIns="90541" tIns="45272" rIns="90541" bIns="45272" numCol="1" anchor="b" anchorCtr="0" compatLnSpc="1">
            <a:prstTxWarp prst="textNoShape">
              <a:avLst/>
            </a:prstTxWarp>
          </a:bodyPr>
          <a:lstStyle>
            <a:lvl1pPr defTabSz="908050" eaLnBrk="0" hangingPunct="0">
              <a:defRPr sz="1300">
                <a:latin typeface="Times" pitchFamily="18" charset="0"/>
              </a:defRPr>
            </a:lvl1pPr>
          </a:lstStyle>
          <a:p>
            <a:pPr>
              <a:defRPr/>
            </a:pPr>
            <a:endParaRPr lang="en-US"/>
          </a:p>
        </p:txBody>
      </p:sp>
      <p:sp>
        <p:nvSpPr>
          <p:cNvPr id="16391" name="Rectangle 7"/>
          <p:cNvSpPr>
            <a:spLocks noGrp="1" noChangeArrowheads="1"/>
          </p:cNvSpPr>
          <p:nvPr>
            <p:ph type="sldNum" sz="quarter" idx="5"/>
          </p:nvPr>
        </p:nvSpPr>
        <p:spPr bwMode="auto">
          <a:xfrm>
            <a:off x="3994150" y="8842375"/>
            <a:ext cx="3016250" cy="452438"/>
          </a:xfrm>
          <a:prstGeom prst="rect">
            <a:avLst/>
          </a:prstGeom>
          <a:noFill/>
          <a:ln w="9525">
            <a:noFill/>
            <a:miter lim="800000"/>
            <a:headEnd/>
            <a:tailEnd/>
          </a:ln>
          <a:effectLst/>
        </p:spPr>
        <p:txBody>
          <a:bodyPr vert="horz" wrap="square" lIns="90541" tIns="45272" rIns="90541" bIns="45272" numCol="1" anchor="b" anchorCtr="0" compatLnSpc="1">
            <a:prstTxWarp prst="textNoShape">
              <a:avLst/>
            </a:prstTxWarp>
          </a:bodyPr>
          <a:lstStyle>
            <a:lvl1pPr algn="r" defTabSz="908050" eaLnBrk="0" hangingPunct="0">
              <a:defRPr sz="1300">
                <a:latin typeface="Times" pitchFamily="18" charset="0"/>
              </a:defRPr>
            </a:lvl1pPr>
          </a:lstStyle>
          <a:p>
            <a:pPr>
              <a:defRPr/>
            </a:pPr>
            <a:fld id="{25F8C998-D479-4703-B42B-6F82C829910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rgbClr val="333333"/>
        </a:solidFill>
        <a:latin typeface="Times" pitchFamily="18" charset="0"/>
        <a:ea typeface="+mn-ea"/>
        <a:cs typeface="+mn-cs"/>
      </a:defRPr>
    </a:lvl1pPr>
    <a:lvl2pPr marL="457200" algn="l" rtl="0" eaLnBrk="0" fontAlgn="base" hangingPunct="0">
      <a:spcBef>
        <a:spcPct val="30000"/>
      </a:spcBef>
      <a:spcAft>
        <a:spcPct val="0"/>
      </a:spcAft>
      <a:defRPr sz="1200" kern="1200">
        <a:solidFill>
          <a:srgbClr val="333333"/>
        </a:solidFill>
        <a:latin typeface="Times" pitchFamily="18" charset="0"/>
        <a:ea typeface="+mn-ea"/>
        <a:cs typeface="+mn-cs"/>
      </a:defRPr>
    </a:lvl2pPr>
    <a:lvl3pPr marL="914400" algn="l" rtl="0" eaLnBrk="0" fontAlgn="base" hangingPunct="0">
      <a:spcBef>
        <a:spcPct val="30000"/>
      </a:spcBef>
      <a:spcAft>
        <a:spcPct val="0"/>
      </a:spcAft>
      <a:defRPr sz="1200" kern="1200">
        <a:solidFill>
          <a:srgbClr val="333333"/>
        </a:solidFill>
        <a:latin typeface="Times" pitchFamily="18" charset="0"/>
        <a:ea typeface="+mn-ea"/>
        <a:cs typeface="+mn-cs"/>
      </a:defRPr>
    </a:lvl3pPr>
    <a:lvl4pPr marL="1371600" algn="l" rtl="0" eaLnBrk="0" fontAlgn="base" hangingPunct="0">
      <a:spcBef>
        <a:spcPct val="30000"/>
      </a:spcBef>
      <a:spcAft>
        <a:spcPct val="0"/>
      </a:spcAft>
      <a:defRPr sz="1200" kern="1200">
        <a:solidFill>
          <a:srgbClr val="333333"/>
        </a:solidFill>
        <a:latin typeface="Times" pitchFamily="18" charset="0"/>
        <a:ea typeface="+mn-ea"/>
        <a:cs typeface="+mn-cs"/>
      </a:defRPr>
    </a:lvl4pPr>
    <a:lvl5pPr marL="1828800" algn="l" rtl="0" eaLnBrk="0" fontAlgn="base" hangingPunct="0">
      <a:spcBef>
        <a:spcPct val="30000"/>
      </a:spcBef>
      <a:spcAft>
        <a:spcPct val="0"/>
      </a:spcAft>
      <a:defRPr sz="1200" kern="1200">
        <a:solidFill>
          <a:srgbClr val="333333"/>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Rectangle 7"/>
          <p:cNvSpPr>
            <a:spLocks noGrp="1" noChangeArrowheads="1"/>
          </p:cNvSpPr>
          <p:nvPr>
            <p:ph type="sldNum" sz="quarter" idx="5"/>
          </p:nvPr>
        </p:nvSpPr>
        <p:spPr>
          <a:noFill/>
        </p:spPr>
        <p:txBody>
          <a:bodyPr/>
          <a:lstStyle/>
          <a:p>
            <a:fld id="{C6EE3455-0A86-4A52-9DC1-B8F14B28E415}" type="slidenum">
              <a:rPr lang="en-US" smtClean="0">
                <a:solidFill>
                  <a:prstClr val="black"/>
                </a:solidFill>
              </a:rPr>
              <a:pPr/>
              <a:t>1</a:t>
            </a:fld>
            <a:endParaRPr lang="en-US" smtClean="0">
              <a:solidFill>
                <a:prstClr val="black"/>
              </a:solidFill>
            </a:endParaRPr>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a:noFill/>
          <a:ln/>
        </p:spPr>
        <p:txBody>
          <a:bodyPr/>
          <a:lstStyle/>
          <a:p>
            <a:pPr eaLnBrk="1" hangingPunct="1"/>
            <a:r>
              <a:rPr lang="en-US" smtClean="0"/>
              <a:t>Need for “Assurance” to be advanced as part of CMM-based process improvement and capability appraisal</a:t>
            </a:r>
          </a:p>
          <a:p>
            <a:pPr lvl="1" eaLnBrk="1" hangingPunct="1"/>
            <a:r>
              <a:rPr lang="en-US" smtClean="0"/>
              <a:t>Security, Safety, and Dependability</a:t>
            </a:r>
          </a:p>
          <a:p>
            <a:pPr lvl="1" eaLnBrk="1" hangingPunct="1"/>
            <a:r>
              <a:rPr lang="en-US" smtClean="0"/>
              <a:t>Related efforts</a:t>
            </a:r>
          </a:p>
          <a:p>
            <a:pPr eaLnBrk="1" hangingPunct="1"/>
            <a:r>
              <a:rPr lang="en-US" smtClean="0"/>
              <a:t>Need for advancing standards supporting Assurance Case  (Arguments/Claims)</a:t>
            </a:r>
          </a:p>
          <a:p>
            <a:pPr lvl="1" eaLnBrk="1" hangingPunct="1"/>
            <a:r>
              <a:rPr lang="en-US" smtClean="0"/>
              <a:t>Scaling and bounding</a:t>
            </a:r>
          </a:p>
          <a:p>
            <a:pPr lvl="1" eaLnBrk="1" hangingPunct="1"/>
            <a:r>
              <a:rPr lang="en-US" smtClean="0"/>
              <a:t>Lifecycle support</a:t>
            </a:r>
          </a:p>
          <a:p>
            <a:pPr eaLnBrk="1" hangingPunct="1"/>
            <a:r>
              <a:rPr lang="en-US" smtClean="0"/>
              <a:t>Role of related evaluation schemes</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ea typeface="ＭＳ Ｐゴシック" charset="-128"/>
              </a:rPr>
              <a:t>In addition to creating more templates we also want to explore the following directions in the future.</a:t>
            </a:r>
          </a:p>
        </p:txBody>
      </p:sp>
      <p:sp>
        <p:nvSpPr>
          <p:cNvPr id="89091" name="Slide Number Placeholder 3"/>
          <p:cNvSpPr>
            <a:spLocks noGrp="1"/>
          </p:cNvSpPr>
          <p:nvPr>
            <p:ph type="sldNum" sz="quarter" idx="5"/>
          </p:nvPr>
        </p:nvSpPr>
        <p:spPr bwMode="auto">
          <a:noFill/>
          <a:ln>
            <a:miter lim="800000"/>
            <a:headEnd/>
            <a:tailEnd/>
          </a:ln>
        </p:spPr>
        <p:txBody>
          <a:bodyPr/>
          <a:lstStyle/>
          <a:p>
            <a:fld id="{1A621104-F93F-4987-87CC-866A63B28E62}" type="slidenum">
              <a:rPr lang="zh-CN" altLang="en-US">
                <a:solidFill>
                  <a:prstClr val="black"/>
                </a:solidFill>
              </a:rPr>
              <a:pPr/>
              <a:t>23</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charset="-128"/>
            </a:endParaRPr>
          </a:p>
        </p:txBody>
      </p:sp>
      <p:sp>
        <p:nvSpPr>
          <p:cNvPr id="91139" name="Slide Number Placeholder 3"/>
          <p:cNvSpPr>
            <a:spLocks noGrp="1"/>
          </p:cNvSpPr>
          <p:nvPr>
            <p:ph type="sldNum" sz="quarter" idx="5"/>
          </p:nvPr>
        </p:nvSpPr>
        <p:spPr bwMode="auto">
          <a:noFill/>
          <a:ln>
            <a:miter lim="800000"/>
            <a:headEnd/>
            <a:tailEnd/>
          </a:ln>
        </p:spPr>
        <p:txBody>
          <a:bodyPr/>
          <a:lstStyle/>
          <a:p>
            <a:fld id="{F1E950C9-8053-4095-90BD-4FB395817B4F}" type="slidenum">
              <a:rPr lang="zh-CN" altLang="en-US">
                <a:solidFill>
                  <a:prstClr val="black"/>
                </a:solidFill>
              </a:rPr>
              <a:pPr/>
              <a:t>24</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charset="-128"/>
              </a:rPr>
              <a:t>So instead of just complaining about why Johnny can</a:t>
            </a:r>
            <a:r>
              <a:rPr lang="ja-JP" altLang="en-US" smtClean="0">
                <a:ea typeface="ＭＳ Ｐゴシック" charset="-128"/>
              </a:rPr>
              <a:t>’</a:t>
            </a:r>
            <a:r>
              <a:rPr lang="en-US" altLang="ja-JP" smtClean="0">
                <a:ea typeface="ＭＳ Ｐゴシック" charset="-128"/>
              </a:rPr>
              <a:t>t write secure code, </a:t>
            </a:r>
          </a:p>
          <a:p>
            <a:r>
              <a:rPr lang="en-US" smtClean="0">
                <a:ea typeface="ＭＳ Ｐゴシック" charset="-128"/>
              </a:rPr>
              <a:t>	we can point Johnny to these resources</a:t>
            </a:r>
          </a:p>
          <a:p>
            <a:endParaRPr lang="en-US" smtClean="0">
              <a:ea typeface="ＭＳ Ｐゴシック" charset="-128"/>
            </a:endParaRPr>
          </a:p>
          <a:p>
            <a:r>
              <a:rPr lang="en-US" smtClean="0">
                <a:ea typeface="ＭＳ Ｐゴシック" charset="-128"/>
              </a:rPr>
              <a:t>One might think, Johnny can write secure code now. </a:t>
            </a:r>
          </a:p>
        </p:txBody>
      </p:sp>
      <p:sp>
        <p:nvSpPr>
          <p:cNvPr id="66563" name="Slide Number Placeholder 3"/>
          <p:cNvSpPr>
            <a:spLocks noGrp="1"/>
          </p:cNvSpPr>
          <p:nvPr>
            <p:ph type="sldNum" sz="quarter" idx="5"/>
          </p:nvPr>
        </p:nvSpPr>
        <p:spPr bwMode="auto">
          <a:noFill/>
          <a:ln>
            <a:miter lim="800000"/>
            <a:headEnd/>
            <a:tailEnd/>
          </a:ln>
        </p:spPr>
        <p:txBody>
          <a:bodyPr/>
          <a:lstStyle/>
          <a:p>
            <a:fld id="{D656332D-821D-4B0F-9981-041F7D5A2136}" type="slidenum">
              <a:rPr lang="zh-CN" altLang="en-US">
                <a:solidFill>
                  <a:srgbClr val="000000"/>
                </a:solidFill>
              </a:rPr>
              <a:pPr/>
              <a:t>9</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charset="-128"/>
              </a:rPr>
              <a:t>Given the size of these enumeration, poor Johnny has a lot of guidance available but no easy way to put it to use</a:t>
            </a:r>
          </a:p>
          <a:p>
            <a:endParaRPr lang="en-US" smtClean="0">
              <a:ea typeface="ＭＳ Ｐゴシック" charset="-128"/>
            </a:endParaRPr>
          </a:p>
          <a:p>
            <a:r>
              <a:rPr lang="en-US" smtClean="0">
                <a:ea typeface="ＭＳ Ｐゴシック" charset="-128"/>
              </a:rPr>
              <a:t>Creating standards is easy, adopting and using them is not !</a:t>
            </a:r>
          </a:p>
          <a:p>
            <a:endParaRPr lang="en-US" smtClean="0">
              <a:ea typeface="ＭＳ Ｐゴシック" charset="-128"/>
            </a:endParaRPr>
          </a:p>
          <a:p>
            <a:r>
              <a:rPr lang="en-US" smtClean="0">
                <a:ea typeface="ＭＳ Ｐゴシック" charset="-128"/>
              </a:rPr>
              <a:t>IA professionals have the same feeling when a new 1000 page regulatory requirements document is given to them.</a:t>
            </a:r>
          </a:p>
          <a:p>
            <a:endParaRPr lang="en-US" smtClean="0">
              <a:ea typeface="ＭＳ Ｐゴシック" charset="-128"/>
            </a:endParaRPr>
          </a:p>
          <a:p>
            <a:endParaRPr lang="en-US" smtClean="0">
              <a:ea typeface="ＭＳ Ｐゴシック" charset="-128"/>
            </a:endParaRPr>
          </a:p>
        </p:txBody>
      </p:sp>
      <p:sp>
        <p:nvSpPr>
          <p:cNvPr id="68611" name="Slide Number Placeholder 3"/>
          <p:cNvSpPr>
            <a:spLocks noGrp="1"/>
          </p:cNvSpPr>
          <p:nvPr>
            <p:ph type="sldNum" sz="quarter" idx="5"/>
          </p:nvPr>
        </p:nvSpPr>
        <p:spPr bwMode="auto">
          <a:noFill/>
          <a:ln>
            <a:miter lim="800000"/>
            <a:headEnd/>
            <a:tailEnd/>
          </a:ln>
        </p:spPr>
        <p:txBody>
          <a:bodyPr/>
          <a:lstStyle/>
          <a:p>
            <a:fld id="{2291B5DC-CD3E-483A-8850-A7202395F454}" type="slidenum">
              <a:rPr lang="zh-CN" altLang="en-US">
                <a:solidFill>
                  <a:srgbClr val="000000"/>
                </a:solidFill>
              </a:rPr>
              <a:pPr/>
              <a:t>10</a:t>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ea typeface="ＭＳ Ｐゴシック" charset="-128"/>
              </a:rPr>
              <a:t>So Today I am going to talk to you about our work in helping Johnny effectively use and adopt the standards to learn from his past mistakes. </a:t>
            </a:r>
          </a:p>
          <a:p>
            <a:pPr eaLnBrk="1" hangingPunct="1">
              <a:spcBef>
                <a:spcPct val="0"/>
              </a:spcBef>
            </a:pPr>
            <a:endParaRPr lang="en-US" smtClean="0">
              <a:ea typeface="ＭＳ Ｐゴシック" charset="-128"/>
            </a:endParaRPr>
          </a:p>
          <a:p>
            <a:pPr eaLnBrk="1" hangingPunct="1">
              <a:spcBef>
                <a:spcPct val="0"/>
              </a:spcBef>
            </a:pPr>
            <a:r>
              <a:rPr lang="en-US" smtClean="0">
                <a:ea typeface="ＭＳ Ｐゴシック" charset="-128"/>
              </a:rPr>
              <a:t>using semantic templates to study vulnerabilities recorded in large software repositories.</a:t>
            </a:r>
          </a:p>
          <a:p>
            <a:pPr eaLnBrk="1" hangingPunct="1">
              <a:spcBef>
                <a:spcPct val="0"/>
              </a:spcBef>
            </a:pPr>
            <a:endParaRPr lang="en-US" smtClean="0">
              <a:ea typeface="ＭＳ Ｐゴシック" charset="-128"/>
            </a:endParaRPr>
          </a:p>
          <a:p>
            <a:pPr eaLnBrk="1" hangingPunct="1">
              <a:spcBef>
                <a:spcPct val="0"/>
              </a:spcBef>
            </a:pPr>
            <a:r>
              <a:rPr lang="en-US" smtClean="0">
                <a:ea typeface="ＭＳ Ｐゴシック" charset="-128"/>
              </a:rPr>
              <a:t>Other members on this project are Yan Wu, who is a PhD student and Harvey Siy, assistant professor at the university of Nebraska Omaha.</a:t>
            </a:r>
          </a:p>
          <a:p>
            <a:pPr eaLnBrk="1" hangingPunct="1">
              <a:spcBef>
                <a:spcPct val="0"/>
              </a:spcBef>
            </a:pPr>
            <a:endParaRPr lang="en-US" smtClean="0">
              <a:ea typeface="ＭＳ Ｐゴシック" charset="-128"/>
            </a:endParaRPr>
          </a:p>
          <a:p>
            <a:pPr eaLnBrk="1" hangingPunct="1">
              <a:spcBef>
                <a:spcPct val="0"/>
              </a:spcBef>
            </a:pPr>
            <a:r>
              <a:rPr lang="en-US" b="1" smtClean="0">
                <a:ea typeface="ＭＳ Ｐゴシック" charset="-128"/>
              </a:rPr>
              <a:t>Semantics  </a:t>
            </a:r>
            <a:r>
              <a:rPr lang="en-US" smtClean="0">
                <a:ea typeface="ＭＳ Ｐゴシック" charset="-128"/>
              </a:rPr>
              <a:t>describe things that deal with the meanings of words and sentences</a:t>
            </a:r>
          </a:p>
        </p:txBody>
      </p:sp>
      <p:sp>
        <p:nvSpPr>
          <p:cNvPr id="70659" name="Slide Number Placeholder 3"/>
          <p:cNvSpPr>
            <a:spLocks noGrp="1"/>
          </p:cNvSpPr>
          <p:nvPr>
            <p:ph type="sldNum" sz="quarter" idx="5"/>
          </p:nvPr>
        </p:nvSpPr>
        <p:spPr bwMode="auto">
          <a:noFill/>
          <a:ln>
            <a:miter lim="800000"/>
            <a:headEnd/>
            <a:tailEnd/>
          </a:ln>
        </p:spPr>
        <p:txBody>
          <a:bodyPr/>
          <a:lstStyle/>
          <a:p>
            <a:fld id="{373FC5AB-DD66-4332-94D1-5C4EAE4A1F95}" type="slidenum">
              <a:rPr lang="zh-CN" altLang="en-US">
                <a:solidFill>
                  <a:srgbClr val="000000"/>
                </a:solidFill>
              </a:rPr>
              <a:pPr/>
              <a:t>11</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120000"/>
              </a:lnSpc>
            </a:pPr>
            <a:r>
              <a:rPr lang="en-US" altLang="zh-CN" smtClean="0">
                <a:ea typeface="SimSun" pitchFamily="2" charset="-122"/>
              </a:rPr>
              <a:t>When it comes to security vulnerabilities, we face and interesting paradox. On one end we are inundated by information about a discovered vulnerability in all its technical glory and multiple sources such as mailing list discussions around bugs, log of changes, source code diffs, bug tracking databases, weakness enumerations, vulnerability databases and public media releases. </a:t>
            </a:r>
          </a:p>
          <a:p>
            <a:pPr>
              <a:lnSpc>
                <a:spcPct val="120000"/>
              </a:lnSpc>
            </a:pPr>
            <a:endParaRPr lang="en-US" altLang="zh-CN" smtClean="0">
              <a:ea typeface="SimSun" pitchFamily="2" charset="-122"/>
            </a:endParaRPr>
          </a:p>
          <a:p>
            <a:pPr>
              <a:lnSpc>
                <a:spcPct val="120000"/>
              </a:lnSpc>
            </a:pPr>
            <a:r>
              <a:rPr lang="en-US" altLang="zh-CN" smtClean="0">
                <a:ea typeface="SimSun" pitchFamily="2" charset="-122"/>
              </a:rPr>
              <a:t>However on the other hand there is most often a lack of security know how among the developers in the Software development lifecycle. If nobody is going to read it why collect it in the first place</a:t>
            </a:r>
          </a:p>
          <a:p>
            <a:pPr>
              <a:lnSpc>
                <a:spcPct val="120000"/>
              </a:lnSpc>
            </a:pPr>
            <a:endParaRPr lang="en-US" altLang="zh-CN" smtClean="0">
              <a:ea typeface="SimSun" pitchFamily="2" charset="-122"/>
            </a:endParaRPr>
          </a:p>
          <a:p>
            <a:pPr>
              <a:lnSpc>
                <a:spcPct val="120000"/>
              </a:lnSpc>
            </a:pPr>
            <a:r>
              <a:rPr lang="en-US" altLang="zh-CN" b="1" smtClean="0">
                <a:ea typeface="SimSun" pitchFamily="2" charset="-122"/>
              </a:rPr>
              <a:t>Information overload: </a:t>
            </a:r>
            <a:r>
              <a:rPr lang="en-US" altLang="zh-CN" smtClean="0">
                <a:ea typeface="SimSun" pitchFamily="2" charset="-122"/>
              </a:rPr>
              <a:t> Scattered vulnerability artifacts from discovery to fix:</a:t>
            </a:r>
          </a:p>
          <a:p>
            <a:pPr lvl="1">
              <a:lnSpc>
                <a:spcPct val="120000"/>
              </a:lnSpc>
            </a:pPr>
            <a:r>
              <a:rPr lang="en-US" altLang="zh-CN" b="1" smtClean="0">
                <a:ea typeface="SimSun" pitchFamily="2" charset="-122"/>
              </a:rPr>
              <a:t>Log of changes </a:t>
            </a:r>
            <a:r>
              <a:rPr lang="en-US" altLang="zh-CN" smtClean="0">
                <a:ea typeface="SimSun" pitchFamily="2" charset="-122"/>
              </a:rPr>
              <a:t>in version control systems; </a:t>
            </a:r>
            <a:r>
              <a:rPr lang="en-US" altLang="zh-CN" b="1" smtClean="0">
                <a:ea typeface="SimSun" pitchFamily="2" charset="-122"/>
              </a:rPr>
              <a:t>code comments</a:t>
            </a:r>
            <a:r>
              <a:rPr lang="en-US" altLang="zh-CN" smtClean="0">
                <a:ea typeface="SimSun" pitchFamily="2" charset="-122"/>
              </a:rPr>
              <a:t>; entries in </a:t>
            </a:r>
            <a:r>
              <a:rPr lang="en-US" altLang="zh-CN" b="1" smtClean="0">
                <a:ea typeface="SimSun" pitchFamily="2" charset="-122"/>
              </a:rPr>
              <a:t>bug tracking systems</a:t>
            </a:r>
            <a:r>
              <a:rPr lang="en-US" altLang="zh-CN" smtClean="0">
                <a:ea typeface="SimSun" pitchFamily="2" charset="-122"/>
              </a:rPr>
              <a:t>; </a:t>
            </a:r>
            <a:r>
              <a:rPr lang="en-US" altLang="zh-CN" b="1" smtClean="0">
                <a:ea typeface="SimSun" pitchFamily="2" charset="-122"/>
              </a:rPr>
              <a:t>communication threads</a:t>
            </a:r>
            <a:r>
              <a:rPr lang="en-US" altLang="zh-CN" smtClean="0">
                <a:ea typeface="SimSun" pitchFamily="2" charset="-122"/>
              </a:rPr>
              <a:t> in mailing lists; </a:t>
            </a:r>
            <a:r>
              <a:rPr lang="en-US" altLang="zh-CN" b="1" smtClean="0">
                <a:ea typeface="SimSun" pitchFamily="2" charset="-122"/>
              </a:rPr>
              <a:t>vulnerability</a:t>
            </a:r>
            <a:r>
              <a:rPr lang="en-US" altLang="zh-CN" smtClean="0">
                <a:ea typeface="SimSun" pitchFamily="2" charset="-122"/>
              </a:rPr>
              <a:t> </a:t>
            </a:r>
            <a:r>
              <a:rPr lang="en-US" altLang="zh-CN" b="1" smtClean="0">
                <a:ea typeface="SimSun" pitchFamily="2" charset="-122"/>
              </a:rPr>
              <a:t>databases</a:t>
            </a:r>
            <a:r>
              <a:rPr lang="en-US" altLang="zh-CN" smtClean="0">
                <a:ea typeface="SimSun" pitchFamily="2" charset="-122"/>
              </a:rPr>
              <a:t>; </a:t>
            </a:r>
            <a:r>
              <a:rPr lang="en-US" altLang="zh-CN" b="1" smtClean="0">
                <a:ea typeface="SimSun" pitchFamily="2" charset="-122"/>
              </a:rPr>
              <a:t>weakness enumerations</a:t>
            </a:r>
            <a:r>
              <a:rPr lang="en-US" altLang="zh-CN" smtClean="0">
                <a:ea typeface="SimSun" pitchFamily="2" charset="-122"/>
              </a:rPr>
              <a:t>; </a:t>
            </a:r>
            <a:r>
              <a:rPr lang="en-US" altLang="zh-CN" b="1" smtClean="0">
                <a:ea typeface="SimSun" pitchFamily="2" charset="-122"/>
              </a:rPr>
              <a:t>attack patterns</a:t>
            </a:r>
          </a:p>
          <a:p>
            <a:pPr>
              <a:lnSpc>
                <a:spcPct val="120000"/>
              </a:lnSpc>
            </a:pPr>
            <a:r>
              <a:rPr lang="en-US" altLang="zh-CN" b="1" smtClean="0">
                <a:ea typeface="SimSun" pitchFamily="2" charset="-122"/>
              </a:rPr>
              <a:t>Lack of information: </a:t>
            </a:r>
            <a:r>
              <a:rPr lang="en-US" altLang="zh-CN" smtClean="0">
                <a:ea typeface="SimSun" pitchFamily="2" charset="-122"/>
              </a:rPr>
              <a:t>Security know how among project stakeholders</a:t>
            </a:r>
            <a:endParaRPr lang="en-US" altLang="zh-CN" b="1" smtClean="0">
              <a:ea typeface="SimSun" pitchFamily="2" charset="-122"/>
            </a:endParaRPr>
          </a:p>
          <a:p>
            <a:endParaRPr lang="en-US" smtClean="0">
              <a:ea typeface="ＭＳ Ｐゴシック" charset="-128"/>
            </a:endParaRPr>
          </a:p>
          <a:p>
            <a:pPr eaLnBrk="1" hangingPunct="1"/>
            <a:endParaRPr lang="en-US" smtClean="0">
              <a:ea typeface="ＭＳ Ｐゴシック" charset="-128"/>
            </a:endParaRPr>
          </a:p>
        </p:txBody>
      </p:sp>
      <p:sp>
        <p:nvSpPr>
          <p:cNvPr id="72707" name="Slide Number Placeholder 3"/>
          <p:cNvSpPr>
            <a:spLocks noGrp="1"/>
          </p:cNvSpPr>
          <p:nvPr>
            <p:ph type="sldNum" sz="quarter" idx="5"/>
          </p:nvPr>
        </p:nvSpPr>
        <p:spPr bwMode="auto">
          <a:noFill/>
          <a:ln>
            <a:miter lim="800000"/>
            <a:headEnd/>
            <a:tailEnd/>
          </a:ln>
        </p:spPr>
        <p:txBody>
          <a:bodyPr/>
          <a:lstStyle/>
          <a:p>
            <a:fld id="{1D0AEB4F-3296-4294-861C-A1E57E7B06EE}" type="slidenum">
              <a:rPr lang="zh-CN" altLang="en-US">
                <a:solidFill>
                  <a:srgbClr val="000000"/>
                </a:solidFill>
              </a:rPr>
              <a:pPr/>
              <a:t>12</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charset="-128"/>
              </a:rPr>
              <a:t>At the end of the extraction process, a workshop is held to conslidate the results from multiple researchers applying the four strategies, to come up with a coherent set of entries to be considered. </a:t>
            </a:r>
          </a:p>
          <a:p>
            <a:endParaRPr lang="en-US" smtClean="0">
              <a:ea typeface="ＭＳ Ｐゴシック" charset="-128"/>
            </a:endParaRPr>
          </a:p>
          <a:p>
            <a:r>
              <a:rPr lang="en-US" smtClean="0">
                <a:ea typeface="ＭＳ Ｐゴシック" charset="-128"/>
              </a:rPr>
              <a:t>Figure 3 speaks volumes about the complexity of the </a:t>
            </a:r>
            <a:r>
              <a:rPr lang="ja-JP" altLang="en-US" smtClean="0">
                <a:ea typeface="ＭＳ Ｐゴシック" charset="-128"/>
              </a:rPr>
              <a:t>“</a:t>
            </a:r>
            <a:r>
              <a:rPr lang="en-US" altLang="ja-JP" smtClean="0">
                <a:ea typeface="ＭＳ Ｐゴシック" charset="-128"/>
              </a:rPr>
              <a:t>mental model</a:t>
            </a:r>
            <a:r>
              <a:rPr lang="ja-JP" altLang="en-US" smtClean="0">
                <a:ea typeface="ＭＳ Ｐゴシック" charset="-128"/>
              </a:rPr>
              <a:t>”</a:t>
            </a:r>
            <a:r>
              <a:rPr lang="en-US" altLang="ja-JP" smtClean="0">
                <a:ea typeface="ＭＳ Ｐゴシック" charset="-128"/>
              </a:rPr>
              <a:t> that developers need to be aware of to understand the consequences of their coding and design decisions. Although hyperlinked, navigating the CWE documentation and various graphical representations is tedious and non-intuitive. While different CWE views help to accommodate multiple perspectives, it adds an additional layer of complexity. The CWE is comprehensive; however the current nested structure and tangled contents are confusing.</a:t>
            </a:r>
            <a:endParaRPr lang="en-US" smtClean="0">
              <a:ea typeface="ＭＳ Ｐゴシック" charset="-128"/>
            </a:endParaRPr>
          </a:p>
        </p:txBody>
      </p:sp>
      <p:sp>
        <p:nvSpPr>
          <p:cNvPr id="74755" name="Slide Number Placeholder 3"/>
          <p:cNvSpPr>
            <a:spLocks noGrp="1"/>
          </p:cNvSpPr>
          <p:nvPr>
            <p:ph type="sldNum" sz="quarter" idx="5"/>
          </p:nvPr>
        </p:nvSpPr>
        <p:spPr bwMode="auto">
          <a:noFill/>
          <a:ln>
            <a:miter lim="800000"/>
            <a:headEnd/>
            <a:tailEnd/>
          </a:ln>
        </p:spPr>
        <p:txBody>
          <a:bodyPr/>
          <a:lstStyle/>
          <a:p>
            <a:fld id="{9914DC33-B617-4AB7-9540-0598D102C69A}" type="slidenum">
              <a:rPr lang="zh-CN" altLang="en-US">
                <a:solidFill>
                  <a:prstClr val="black"/>
                </a:solidFill>
              </a:rPr>
              <a:pPr/>
              <a:t>13</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charset="-128"/>
              </a:rPr>
              <a:t>However, answers to these questions are heavily tangled in current CWE descriptions. </a:t>
            </a:r>
          </a:p>
        </p:txBody>
      </p:sp>
      <p:sp>
        <p:nvSpPr>
          <p:cNvPr id="76803" name="Slide Number Placeholder 3"/>
          <p:cNvSpPr>
            <a:spLocks noGrp="1"/>
          </p:cNvSpPr>
          <p:nvPr>
            <p:ph type="sldNum" sz="quarter" idx="5"/>
          </p:nvPr>
        </p:nvSpPr>
        <p:spPr bwMode="auto">
          <a:noFill/>
          <a:ln>
            <a:miter lim="800000"/>
            <a:headEnd/>
            <a:tailEnd/>
          </a:ln>
        </p:spPr>
        <p:txBody>
          <a:bodyPr/>
          <a:lstStyle/>
          <a:p>
            <a:fld id="{A2E236A3-80D2-43C6-956C-310E0736D8DA}" type="slidenum">
              <a:rPr lang="zh-CN" altLang="en-US">
                <a:solidFill>
                  <a:prstClr val="black"/>
                </a:solidFill>
              </a:rPr>
              <a:pPr/>
              <a:t>14</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charset="-128"/>
              </a:rPr>
              <a:t>119 is the parent of 120</a:t>
            </a:r>
          </a:p>
          <a:p>
            <a:endParaRPr lang="en-US" smtClean="0">
              <a:ea typeface="ＭＳ Ｐゴシック" charset="-128"/>
            </a:endParaRPr>
          </a:p>
          <a:p>
            <a:r>
              <a:rPr lang="en-US" smtClean="0">
                <a:ea typeface="ＭＳ Ｐゴシック" charset="-128"/>
              </a:rPr>
              <a:t>In addition, since these aspects are not modularized they are often are spread across and repeated in sibling and child categories .</a:t>
            </a:r>
          </a:p>
        </p:txBody>
      </p:sp>
      <p:sp>
        <p:nvSpPr>
          <p:cNvPr id="78851" name="Slide Number Placeholder 3"/>
          <p:cNvSpPr>
            <a:spLocks noGrp="1"/>
          </p:cNvSpPr>
          <p:nvPr>
            <p:ph type="sldNum" sz="quarter" idx="5"/>
          </p:nvPr>
        </p:nvSpPr>
        <p:spPr bwMode="auto">
          <a:noFill/>
          <a:ln>
            <a:miter lim="800000"/>
            <a:headEnd/>
            <a:tailEnd/>
          </a:ln>
        </p:spPr>
        <p:txBody>
          <a:bodyPr/>
          <a:lstStyle/>
          <a:p>
            <a:fld id="{BDF1E5DB-781A-47D8-9ACE-D43562FE1FEC}" type="slidenum">
              <a:rPr lang="zh-CN" altLang="en-US">
                <a:solidFill>
                  <a:prstClr val="black"/>
                </a:solidFill>
              </a:rPr>
              <a:pPr/>
              <a:t>15</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charset="-128"/>
              </a:rPr>
              <a:t>An what results is a easy to understand an navigable template that helps to clearly understand the buffer overflow weakness, the flaws that precede the weakness, the resources that the weakness affects and its consequences. Notice that each concept is still traceable to the original CWE concepts.</a:t>
            </a:r>
          </a:p>
          <a:p>
            <a:endParaRPr lang="en-US" smtClean="0">
              <a:ea typeface="ＭＳ Ｐゴシック" charset="-128"/>
            </a:endParaRPr>
          </a:p>
          <a:p>
            <a:r>
              <a:rPr lang="en-US" smtClean="0">
                <a:ea typeface="ＭＳ Ｐゴシック" charset="-128"/>
              </a:rPr>
              <a:t>It also becomes very easy to see what is missing here.</a:t>
            </a:r>
          </a:p>
        </p:txBody>
      </p:sp>
      <p:sp>
        <p:nvSpPr>
          <p:cNvPr id="80899" name="Slide Number Placeholder 3"/>
          <p:cNvSpPr>
            <a:spLocks noGrp="1"/>
          </p:cNvSpPr>
          <p:nvPr>
            <p:ph type="sldNum" sz="quarter" idx="5"/>
          </p:nvPr>
        </p:nvSpPr>
        <p:spPr bwMode="auto">
          <a:noFill/>
          <a:ln>
            <a:miter lim="800000"/>
            <a:headEnd/>
            <a:tailEnd/>
          </a:ln>
        </p:spPr>
        <p:txBody>
          <a:bodyPr/>
          <a:lstStyle/>
          <a:p>
            <a:fld id="{AA493DFE-40ED-472A-8DF8-E2B1EF763F15}" type="slidenum">
              <a:rPr lang="zh-CN" altLang="en-US">
                <a:solidFill>
                  <a:prstClr val="black"/>
                </a:solidFill>
              </a:rPr>
              <a:pPr/>
              <a:t>16</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848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14848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E8EC98C-B603-4488-A69F-3969D78579DF}"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srcRect/>
          <a:stretch>
            <a:fillRect/>
          </a:stretch>
        </p:blipFill>
        <p:spPr bwMode="auto">
          <a:xfrm>
            <a:off x="0" y="6184900"/>
            <a:ext cx="9144000" cy="530225"/>
          </a:xfrm>
          <a:prstGeom prst="rect">
            <a:avLst/>
          </a:prstGeom>
          <a:noFill/>
          <a:ln w="9525">
            <a:noFill/>
            <a:miter lim="800000"/>
            <a:headEnd/>
            <a:tailEnd/>
          </a:ln>
        </p:spPr>
      </p:pic>
      <p:pic>
        <p:nvPicPr>
          <p:cNvPr id="4" name="Picture 4"/>
          <p:cNvPicPr>
            <a:picLocks noChangeAspect="1" noChangeArrowheads="1"/>
          </p:cNvPicPr>
          <p:nvPr/>
        </p:nvPicPr>
        <p:blipFill>
          <a:blip r:embed="rId3" cstate="print"/>
          <a:srcRect/>
          <a:stretch>
            <a:fillRect/>
          </a:stretch>
        </p:blipFill>
        <p:spPr bwMode="auto">
          <a:xfrm>
            <a:off x="287338" y="492125"/>
            <a:ext cx="2838450" cy="2774950"/>
          </a:xfrm>
          <a:prstGeom prst="rect">
            <a:avLst/>
          </a:prstGeom>
          <a:noFill/>
          <a:ln w="9525">
            <a:noFill/>
            <a:miter lim="800000"/>
            <a:headEnd/>
            <a:tailEnd/>
          </a:ln>
        </p:spPr>
      </p:pic>
      <p:sp>
        <p:nvSpPr>
          <p:cNvPr id="5443586" name="Rectangle 2"/>
          <p:cNvSpPr>
            <a:spLocks noGrp="1" noChangeArrowheads="1"/>
          </p:cNvSpPr>
          <p:nvPr>
            <p:ph type="ctrTitle"/>
          </p:nvPr>
        </p:nvSpPr>
        <p:spPr>
          <a:xfrm>
            <a:off x="3276600" y="1152525"/>
            <a:ext cx="5499100" cy="4010025"/>
          </a:xfrm>
        </p:spPr>
        <p:txBody>
          <a:bodyPr/>
          <a:lstStyle>
            <a:lvl1pPr>
              <a:defRPr/>
            </a:lvl1pPr>
          </a:lstStyle>
          <a:p>
            <a:r>
              <a:rPr lang="en-US"/>
              <a:t>Click to edit Master title style</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F9F6FD86-846D-466A-9D25-F59566D05700}"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052C2AAE-4614-42C7-BD0D-E84B512481A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A057201F-5AB5-4688-B6D2-50069DA81315}"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A6E16531-CF12-4258-9683-B8119CF1122F}"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33F84876-7433-4DCB-A5EC-4989AEB1BA0E}"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58369DA9-F3EA-47B5-BB68-45AB101ADEA7}"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461A42B3-839A-42D2-9C66-01EEBA84B1C0}"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8ACC4763-DED6-4393-85BD-2D134F8B479B}"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4F5FF3E6-E0C0-4DA2-8835-1D081B400D4B}"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A54B4CA-7422-482D-8585-3B6A8294741A}" type="slidenum">
              <a:rPr lang="en-US"/>
              <a:pPr>
                <a:defRPr/>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0"/>
            <a:ext cx="2060575" cy="5922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29325" cy="5922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ECC84F1D-FF45-4ED3-A5A2-D2DED032690C}"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A4E89C5-4046-4954-9A24-4B91EC2C28B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E0E8D255-07AB-444F-9DD4-5F0B1B7652BB}"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33D81549-4529-49CE-871D-84AD7742766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C6B0C70C-D012-437C-A130-3F4AFDFF997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91D72C34-78E2-4949-B73A-DED91986538C}"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0E0F3F0E-21CF-472B-9F16-300D0A527FA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A3F79B8F-FF0B-469A-BF5B-77BE4ABCCE30}"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D3206DAE-9239-455C-8FFF-1BE9560099C2}"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A09641AF-53E4-484B-A2C2-CCE5FC2E5AA1}"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07C398E3-B5A8-4A2A-ADA4-F0D04862DCA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42605D4-615D-49B3-B60A-A1E9F38729B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11CA6E4-1355-4C0C-87D1-5718AAA06A7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1F79DA29-7CEF-46BD-8218-CAA5FE7F9350}"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92DB62F2-C74A-414F-95BE-E5BD62C93D2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DDDEFDA1-41AA-435D-907C-B2D0132C5FB9}"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CF135E8-72BC-4ACC-9443-130379AA8A0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EE0BE521-06FC-485A-BC7E-8485C357065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42605D4-615D-49B3-B60A-A1E9F38729BF}" type="slidenum">
              <a:rPr lang="en-US"/>
              <a:pPr>
                <a:defRPr/>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B323ADB-14A9-4D61-8B69-EEC0AC1C26C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DAC528F-1296-4A3D-8496-5B24B773666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B4E1ADD-CEEA-443F-AFFB-C008ECBAC46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6F795E78-6865-4499-8953-D83AAB25B32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031FFA08-A589-4BF4-8AB5-B1936B79BE52}"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0B0CF57D-13B8-4688-ACD4-321D5F06B078}"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2B37297B-B81F-4E4D-A24C-A94FDDA4F67C}"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636AE345-87A6-477E-97E2-F5C60E9D955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63AC13C4-7023-436C-A1E5-0F6C89AF8FA6}"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11CA6E4-1355-4C0C-87D1-5718AAA06A7D}" type="slidenum">
              <a:rPr lang="en-US"/>
              <a:pPr>
                <a:defRPr/>
              </a:pPr>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763226F3-BB85-41D4-AB6F-910D2FAC5B2B}"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D8A0CB43-FE08-47F8-893A-6F5ABE662FA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7C308749-D50F-4FB9-B703-D486A4CECB5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9C58E28-D907-4444-9C6E-9F4121AAFD98}"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6F795E78-6865-4499-8953-D83AAB25B32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031FFA08-A589-4BF4-8AB5-B1936B79BE52}"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0B0CF57D-13B8-4688-ACD4-321D5F06B078}"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2B37297B-B81F-4E4D-A24C-A94FDDA4F67C}"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636AE345-87A6-477E-97E2-F5C60E9D955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1F79DA29-7CEF-46BD-8218-CAA5FE7F9350}" type="slidenum">
              <a:rPr lang="en-US"/>
              <a:pPr>
                <a:defRPr/>
              </a:pPr>
              <a:t>‹#›</a:t>
            </a:fld>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63AC13C4-7023-436C-A1E5-0F6C89AF8FA6}"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763226F3-BB85-41D4-AB6F-910D2FAC5B2B}"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D8A0CB43-FE08-47F8-893A-6F5ABE662FA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7C308749-D50F-4FB9-B703-D486A4CECB5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9C58E28-D907-4444-9C6E-9F4121AAFD98}"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42605D4-615D-49B3-B60A-A1E9F38729B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11CA6E4-1355-4C0C-87D1-5718AAA06A7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1F79DA29-7CEF-46BD-8218-CAA5FE7F9350}"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92DB62F2-C74A-414F-95BE-E5BD62C93D2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92DB62F2-C74A-414F-95BE-E5BD62C93D23}" type="slidenum">
              <a:rPr lang="en-US"/>
              <a:pPr>
                <a:defRPr/>
              </a:pPr>
              <a:t>‹#›</a:t>
            </a:fld>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DDDEFDA1-41AA-435D-907C-B2D0132C5FB9}"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CF135E8-72BC-4ACC-9443-130379AA8A0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EE0BE521-06FC-485A-BC7E-8485C357065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B323ADB-14A9-4D61-8B69-EEC0AC1C26C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DAC528F-1296-4A3D-8496-5B24B773666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B4E1ADD-CEEA-443F-AFFB-C008ECBAC46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srcRect/>
          <a:stretch>
            <a:fillRect/>
          </a:stretch>
        </p:blipFill>
        <p:spPr bwMode="auto">
          <a:xfrm>
            <a:off x="0" y="6184900"/>
            <a:ext cx="9144000" cy="530225"/>
          </a:xfrm>
          <a:prstGeom prst="rect">
            <a:avLst/>
          </a:prstGeom>
          <a:noFill/>
          <a:ln w="9525">
            <a:noFill/>
            <a:miter lim="800000"/>
            <a:headEnd/>
            <a:tailEnd/>
          </a:ln>
        </p:spPr>
      </p:pic>
      <p:pic>
        <p:nvPicPr>
          <p:cNvPr id="4" name="Picture 4"/>
          <p:cNvPicPr>
            <a:picLocks noChangeAspect="1" noChangeArrowheads="1"/>
          </p:cNvPicPr>
          <p:nvPr/>
        </p:nvPicPr>
        <p:blipFill>
          <a:blip r:embed="rId3" cstate="print"/>
          <a:srcRect/>
          <a:stretch>
            <a:fillRect/>
          </a:stretch>
        </p:blipFill>
        <p:spPr bwMode="auto">
          <a:xfrm>
            <a:off x="287338" y="492125"/>
            <a:ext cx="2838450" cy="2774950"/>
          </a:xfrm>
          <a:prstGeom prst="rect">
            <a:avLst/>
          </a:prstGeom>
          <a:noFill/>
          <a:ln w="9525">
            <a:noFill/>
            <a:miter lim="800000"/>
            <a:headEnd/>
            <a:tailEnd/>
          </a:ln>
        </p:spPr>
      </p:pic>
      <p:sp>
        <p:nvSpPr>
          <p:cNvPr id="5443586" name="Rectangle 2"/>
          <p:cNvSpPr>
            <a:spLocks noGrp="1" noChangeArrowheads="1"/>
          </p:cNvSpPr>
          <p:nvPr>
            <p:ph type="ctrTitle"/>
          </p:nvPr>
        </p:nvSpPr>
        <p:spPr>
          <a:xfrm>
            <a:off x="3276600" y="1152525"/>
            <a:ext cx="5499100" cy="4010025"/>
          </a:xfrm>
        </p:spPr>
        <p:txBody>
          <a:bodyPr/>
          <a:lstStyle>
            <a:lvl1pPr>
              <a:defRPr/>
            </a:lvl1pPr>
          </a:lstStyle>
          <a:p>
            <a:r>
              <a:rPr lang="en-US"/>
              <a:t>Click to edit Master title style</a:t>
            </a: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8529D691-AE35-4F72-A815-E31251E6F533}"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AE557D4F-D845-4497-A4E9-4DFD9A23880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C2C764F8-4FCB-4263-93AF-87E3F65DFD0F}"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DDDEFDA1-41AA-435D-907C-B2D0132C5FB9}" type="slidenum">
              <a:rPr lang="en-US"/>
              <a:pPr>
                <a:defRPr/>
              </a:pPr>
              <a:t>‹#›</a:t>
            </a:fld>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9C67C5E7-5A37-4092-858F-89EFDFCFB5B3}"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56FE081D-C7BC-4860-9CF9-C48DA27CB66D}"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B1FFB4A4-5E59-4352-B8EC-55499F3DA5A8}"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E9423EA2-217D-4AB7-A686-3E843028A715}"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95510683-9B9B-4F83-A88E-8DDF8ECA068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FC92715-DEBA-4A17-98CD-67BF15C6E08B}"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0"/>
            <a:ext cx="2060575" cy="5922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29325" cy="5922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4AB6E0B1-57D5-4955-A54D-31451E12680A}"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42605D4-615D-49B3-B60A-A1E9F38729B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11CA6E4-1355-4C0C-87D1-5718AAA06A7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CF135E8-72BC-4ACC-9443-130379AA8A03}" type="slidenum">
              <a:rPr lang="en-US"/>
              <a:pPr>
                <a:defRPr/>
              </a:pPr>
              <a:t>‹#›</a:t>
            </a:fld>
            <a:endParaRPr 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1F79DA29-7CEF-46BD-8218-CAA5FE7F9350}"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92DB62F2-C74A-414F-95BE-E5BD62C93D2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DDDEFDA1-41AA-435D-907C-B2D0132C5FB9}"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CF135E8-72BC-4ACC-9443-130379AA8A0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EE0BE521-06FC-485A-BC7E-8485C357065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B323ADB-14A9-4D61-8B69-EEC0AC1C26C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DAC528F-1296-4A3D-8496-5B24B773666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B4E1ADD-CEEA-443F-AFFB-C008ECBAC46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E58CCD5-11A9-4AA2-B314-039212C860C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EE0BE521-06FC-485A-BC7E-8485C3570655}" type="slidenum">
              <a:rPr lang="en-US"/>
              <a:pPr>
                <a:defRPr/>
              </a:pPr>
              <a:t>‹#›</a:t>
            </a:fld>
            <a:endParaRPr 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5807FDB0-8912-4F07-9937-5C80CD2483FE}"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A0BD0E31-B334-4DD5-A034-153F1BC0139C}"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6CD94B60-B07D-4A73-B508-6D769A86CD37}"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EA64E6B7-B034-4863-92E9-7DAA121781B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F7F47C4B-6EF9-4E3E-84CD-E38631173AC8}"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DC68AD0-EEB6-44F7-9842-58D1CC3AAF8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D487A2DC-50D5-40E4-9CA4-FAE93F7F46A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F38A1CAC-BC14-4EC5-9CC6-4EFED39CF16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86C00BA2-7C94-46F7-9F33-DBD27A45DC58}"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9E02DFF-3B0D-4990-AC58-2734B27A1AE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B323ADB-14A9-4D61-8B69-EEC0AC1C26CA}" type="slidenum">
              <a:rPr lang="en-US"/>
              <a:pPr>
                <a:defRPr/>
              </a:pPr>
              <a:t>‹#›</a:t>
            </a:fld>
            <a:endParaRPr 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42605D4-615D-49B3-B60A-A1E9F38729B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11CA6E4-1355-4C0C-87D1-5718AAA06A7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1F79DA29-7CEF-46BD-8218-CAA5FE7F9350}"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92DB62F2-C74A-414F-95BE-E5BD62C93D2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DDDEFDA1-41AA-435D-907C-B2D0132C5FB9}"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CF135E8-72BC-4ACC-9443-130379AA8A0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EE0BE521-06FC-485A-BC7E-8485C357065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B323ADB-14A9-4D61-8B69-EEC0AC1C26C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DAC528F-1296-4A3D-8496-5B24B773666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B4E1ADD-CEEA-443F-AFFB-C008ECBAC46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DAC528F-1296-4A3D-8496-5B24B773666F}" type="slidenum">
              <a:rPr lang="en-US"/>
              <a:pPr>
                <a:defRPr/>
              </a:pPr>
              <a:t>‹#›</a:t>
            </a:fld>
            <a:endParaRPr 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E58CCD5-11A9-4AA2-B314-039212C860C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5807FDB0-8912-4F07-9937-5C80CD2483FE}"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A0BD0E31-B334-4DD5-A034-153F1BC0139C}"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6CD94B60-B07D-4A73-B508-6D769A86CD37}"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EA64E6B7-B034-4863-92E9-7DAA121781B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F7F47C4B-6EF9-4E3E-84CD-E38631173AC8}"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DC68AD0-EEB6-44F7-9842-58D1CC3AAF8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D487A2DC-50D5-40E4-9CA4-FAE93F7F46A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F38A1CAC-BC14-4EC5-9CC6-4EFED39CF16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B4E1ADD-CEEA-443F-AFFB-C008ECBAC464}" type="slidenum">
              <a:rPr lang="en-US"/>
              <a:pPr>
                <a:defRPr/>
              </a:pPr>
              <a:t>‹#›</a:t>
            </a:fld>
            <a:endParaRPr 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86C00BA2-7C94-46F7-9F33-DBD27A45DC58}"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5CE6A5-3D5D-4D6E-B4A5-82068411D25C}" type="datetimeFigureOut">
              <a:rPr lang="en-US">
                <a:solidFill>
                  <a:prstClr val="black">
                    <a:tint val="75000"/>
                  </a:prstClr>
                </a:solidFill>
              </a:rPr>
              <a:pPr/>
              <a:t>3/18/2011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913A01-7404-4DB1-8F26-03BBB2E05442}"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5CE6A5-3D5D-4D6E-B4A5-82068411D25C}" type="datetimeFigureOut">
              <a:rPr lang="en-US">
                <a:solidFill>
                  <a:prstClr val="black">
                    <a:tint val="75000"/>
                  </a:prstClr>
                </a:solidFill>
              </a:rPr>
              <a:pPr/>
              <a:t>3/18/2011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913A01-7404-4DB1-8F26-03BBB2E05442}"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CE6A5-3D5D-4D6E-B4A5-82068411D25C}" type="datetimeFigureOut">
              <a:rPr lang="en-US">
                <a:solidFill>
                  <a:prstClr val="black">
                    <a:tint val="75000"/>
                  </a:prstClr>
                </a:solidFill>
              </a:rPr>
              <a:pPr/>
              <a:t>3/18/2011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913A01-7404-4DB1-8F26-03BBB2E05442}"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CE6A5-3D5D-4D6E-B4A5-82068411D25C}" type="datetimeFigureOut">
              <a:rPr lang="en-US">
                <a:solidFill>
                  <a:prstClr val="black">
                    <a:tint val="75000"/>
                  </a:prstClr>
                </a:solidFill>
              </a:rPr>
              <a:pPr/>
              <a:t>3/18/2011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913A01-7404-4DB1-8F26-03BBB2E05442}"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5CE6A5-3D5D-4D6E-B4A5-82068411D25C}" type="datetimeFigureOut">
              <a:rPr lang="en-US">
                <a:solidFill>
                  <a:prstClr val="black">
                    <a:tint val="75000"/>
                  </a:prstClr>
                </a:solidFill>
              </a:rPr>
              <a:pPr/>
              <a:t>3/18/2011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7913A01-7404-4DB1-8F26-03BBB2E05442}"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5CE6A5-3D5D-4D6E-B4A5-82068411D25C}" type="datetimeFigureOut">
              <a:rPr lang="en-US">
                <a:solidFill>
                  <a:prstClr val="black">
                    <a:tint val="75000"/>
                  </a:prstClr>
                </a:solidFill>
              </a:rPr>
              <a:pPr/>
              <a:t>3/18/2011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7913A01-7404-4DB1-8F26-03BBB2E05442}"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CE6A5-3D5D-4D6E-B4A5-82068411D25C}" type="datetimeFigureOut">
              <a:rPr lang="en-US">
                <a:solidFill>
                  <a:prstClr val="black">
                    <a:tint val="75000"/>
                  </a:prstClr>
                </a:solidFill>
              </a:rPr>
              <a:pPr/>
              <a:t>3/18/2011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7913A01-7404-4DB1-8F26-03BBB2E05442}"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CE6A5-3D5D-4D6E-B4A5-82068411D25C}" type="datetimeFigureOut">
              <a:rPr lang="en-US">
                <a:solidFill>
                  <a:prstClr val="black">
                    <a:tint val="75000"/>
                  </a:prstClr>
                </a:solidFill>
              </a:rPr>
              <a:pPr/>
              <a:t>3/18/2011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913A01-7404-4DB1-8F26-03BBB2E05442}"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CE6A5-3D5D-4D6E-B4A5-82068411D25C}" type="datetimeFigureOut">
              <a:rPr lang="en-US">
                <a:solidFill>
                  <a:prstClr val="black">
                    <a:tint val="75000"/>
                  </a:prstClr>
                </a:solidFill>
              </a:rPr>
              <a:pPr/>
              <a:t>3/18/2011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913A01-7404-4DB1-8F26-03BBB2E05442}"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358146"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358147"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5CE6A5-3D5D-4D6E-B4A5-82068411D25C}" type="datetimeFigureOut">
              <a:rPr lang="en-US">
                <a:solidFill>
                  <a:prstClr val="black">
                    <a:tint val="75000"/>
                  </a:prstClr>
                </a:solidFill>
              </a:rPr>
              <a:pPr/>
              <a:t>3/18/2011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913A01-7404-4DB1-8F26-03BBB2E05442}"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5CE6A5-3D5D-4D6E-B4A5-82068411D25C}" type="datetimeFigureOut">
              <a:rPr lang="en-US">
                <a:solidFill>
                  <a:prstClr val="black">
                    <a:tint val="75000"/>
                  </a:prstClr>
                </a:solidFill>
              </a:rPr>
              <a:pPr/>
              <a:t>3/18/2011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913A01-7404-4DB1-8F26-03BBB2E05442}" type="slidenum">
              <a:rPr lang="en-US">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42605D4-615D-49B3-B60A-A1E9F38729B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11CA6E4-1355-4C0C-87D1-5718AAA06A7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1F79DA29-7CEF-46BD-8218-CAA5FE7F9350}"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92DB62F2-C74A-414F-95BE-E5BD62C93D2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DDDEFDA1-41AA-435D-907C-B2D0132C5FB9}"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CF135E8-72BC-4ACC-9443-130379AA8A0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EE0BE521-06FC-485A-BC7E-8485C357065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5C2519D6-A2A9-46CE-91E3-ACCDDF566B55}" type="slidenum">
              <a:rPr lang="en-US"/>
              <a:pPr>
                <a:defRPr/>
              </a:pPr>
              <a:t>‹#›</a:t>
            </a:fld>
            <a:endParaRPr lang="en-US">
              <a:solidFill>
                <a:srgbClr val="FFFFFF"/>
              </a:solidFill>
            </a:endParaRP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B323ADB-14A9-4D61-8B69-EEC0AC1C26C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DAC528F-1296-4A3D-8496-5B24B773666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B4E1ADD-CEEA-443F-AFFB-C008ECBAC46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6703E37-C52B-4BF3-AE14-944D03BD2E9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E77BA078-435D-40B3-87C3-B24F66D272F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BCBCFD37-463E-4C38-A84E-5CA6A5BB331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8D02176C-7BEC-469F-8684-EAB8E891E87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20E5CD6D-8B73-41FD-8180-8646F30AD9F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A56C38B2-866A-4E5E-8A50-60333E075E21}"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B0D4A64C-5F88-43C6-9C52-6813366A10B0}" type="slidenum">
              <a:rPr lang="en-US"/>
              <a:pPr>
                <a:defRPr/>
              </a:pPr>
              <a:t>‹#›</a:t>
            </a:fld>
            <a:endParaRPr lang="en-US">
              <a:solidFill>
                <a:srgbClr val="FFFFFF"/>
              </a:solidFill>
            </a:endParaRP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7C700C9F-05FF-458B-89C6-38A58851FF4C}"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498195C8-0849-43BB-9868-7B8F7AB8508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73873885-0104-48A0-B0E9-8BAB4E97CA4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32A38AC7-2F7A-4A21-9242-438BC247D8DC}"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42605D4-615D-49B3-B60A-A1E9F38729B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11CA6E4-1355-4C0C-87D1-5718AAA06A7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1F79DA29-7CEF-46BD-8218-CAA5FE7F9350}"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92DB62F2-C74A-414F-95BE-E5BD62C93D2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DDDEFDA1-41AA-435D-907C-B2D0132C5FB9}"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51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51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C12A7FC3-D6D7-4FBF-9692-1BFFEDEFFA56}" type="slidenum">
              <a:rPr lang="en-US"/>
              <a:pPr>
                <a:defRPr/>
              </a:pPr>
              <a:t>‹#›</a:t>
            </a:fld>
            <a:endParaRPr lang="en-US">
              <a:solidFill>
                <a:srgbClr val="FFFFFF"/>
              </a:solidFill>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CF135E8-72BC-4ACC-9443-130379AA8A0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EE0BE521-06FC-485A-BC7E-8485C357065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B323ADB-14A9-4D61-8B69-EEC0AC1C26C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DAC528F-1296-4A3D-8496-5B24B773666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B4E1ADD-CEEA-443F-AFFB-C008ECBAC46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E8F00BFE-CD87-4C39-BD38-0463EC343F80}" type="slidenum">
              <a:rPr lang="en-US"/>
              <a:pPr>
                <a:defRPr/>
              </a:pPr>
              <a:t>‹#›</a:t>
            </a:fld>
            <a:endParaRPr 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17F31401-CF40-4214-975F-AF8E8076FE46}" type="slidenum">
              <a:rPr lang="en-US"/>
              <a:pPr>
                <a:defRPr/>
              </a:pPr>
              <a:t>‹#›</a:t>
            </a:fld>
            <a:endParaRPr lang="en-US"/>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D6F1D08D-B969-4292-AF88-0ACC269025B8}" type="slidenum">
              <a:rPr lang="en-US"/>
              <a:pPr>
                <a:defRPr/>
              </a:pPr>
              <a:t>‹#›</a:t>
            </a:fld>
            <a:endParaRPr 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7BDAF23F-B6E6-4E45-9AFB-33FD68EA62D6}" type="slidenum">
              <a:rPr lang="en-US"/>
              <a:pPr>
                <a:defRPr/>
              </a:pPr>
              <a:t>‹#›</a:t>
            </a:fld>
            <a:endParaRPr 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44067D26-7FC7-45C6-9B6F-9B8F78FC49AD}"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B3C6877C-35BE-418E-9E8A-BBDB2DDA9B25}" type="slidenum">
              <a:rPr lang="en-US"/>
              <a:pPr>
                <a:defRPr/>
              </a:pPr>
              <a:t>‹#›</a:t>
            </a:fld>
            <a:endParaRPr lang="en-US">
              <a:solidFill>
                <a:srgbClr val="FFFFFF"/>
              </a:solidFill>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9D727ECB-E6C0-499F-B648-4E118821880D}" type="slidenum">
              <a:rPr lang="en-US"/>
              <a:pPr>
                <a:defRPr/>
              </a:pPr>
              <a:t>‹#›</a:t>
            </a:fld>
            <a:endParaRPr 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D7DC014F-E44A-4338-9B81-82825A8AA18A}" type="slidenum">
              <a:rPr lang="en-US"/>
              <a:pPr>
                <a:defRPr/>
              </a:pPr>
              <a:t>‹#›</a:t>
            </a:fld>
            <a:endParaRPr lang="en-US"/>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EB8AD5F6-4C76-4821-8FB6-4B0708E1BD26}" type="slidenum">
              <a:rPr lang="en-US"/>
              <a:pPr>
                <a:defRPr/>
              </a:pPr>
              <a:t>‹#›</a:t>
            </a:fld>
            <a:endParaRPr lang="en-US"/>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FE66E6DA-EF97-4717-AC73-661D4AD3E0D6}" type="slidenum">
              <a:rPr lang="en-US"/>
              <a:pPr>
                <a:defRPr/>
              </a:pPr>
              <a:t>‹#›</a:t>
            </a:fld>
            <a:endParaRPr 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F3B4B2B4-328D-4CB9-8C70-9C5F3FF0B81F}" type="slidenum">
              <a:rPr lang="en-US"/>
              <a:pPr>
                <a:defRPr/>
              </a:pPr>
              <a:t>‹#›</a:t>
            </a:fld>
            <a:endParaRPr 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0"/>
            <a:ext cx="2060575" cy="5922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29325" cy="5922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61AA0879-9823-4271-AA63-8A7F698EFCD3}" type="slidenum">
              <a:rPr lang="en-US"/>
              <a:pPr>
                <a:defRPr/>
              </a:pPr>
              <a:t>‹#›</a:t>
            </a:fld>
            <a:endParaRPr 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42605D4-615D-49B3-B60A-A1E9F38729B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11CA6E4-1355-4C0C-87D1-5718AAA06A7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1F79DA29-7CEF-46BD-8218-CAA5FE7F9350}"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A1259061-A5FA-45E5-AA50-B43E948D066E}" type="slidenum">
              <a:rPr lang="en-US"/>
              <a:pPr>
                <a:defRPr/>
              </a:pPr>
              <a:t>‹#›</a:t>
            </a:fld>
            <a:endParaRPr lang="en-US">
              <a:solidFill>
                <a:srgbClr val="FFFFFF"/>
              </a:solidFill>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92DB62F2-C74A-414F-95BE-E5BD62C93D2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DDDEFDA1-41AA-435D-907C-B2D0132C5FB9}"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CF135E8-72BC-4ACC-9443-130379AA8A0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EE0BE521-06FC-485A-BC7E-8485C357065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B323ADB-14A9-4D61-8B69-EEC0AC1C26C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DAC528F-1296-4A3D-8496-5B24B773666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B4E1ADD-CEEA-443F-AFFB-C008ECBAC46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6D76723-7E68-4CD7-81CC-FF52C4E13818}" type="datetime1">
              <a:rPr lang="en-US"/>
              <a:pPr/>
              <a:t>3/18/2011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SESS 10</a:t>
            </a:r>
          </a:p>
        </p:txBody>
      </p:sp>
      <p:sp>
        <p:nvSpPr>
          <p:cNvPr id="6" name="Slide Number Placeholder 5"/>
          <p:cNvSpPr>
            <a:spLocks noGrp="1"/>
          </p:cNvSpPr>
          <p:nvPr>
            <p:ph type="sldNum" sz="quarter" idx="12"/>
          </p:nvPr>
        </p:nvSpPr>
        <p:spPr/>
        <p:txBody>
          <a:bodyPr/>
          <a:lstStyle>
            <a:lvl1pPr>
              <a:defRPr/>
            </a:lvl1pPr>
          </a:lstStyle>
          <a:p>
            <a:fld id="{F45A079A-3FF0-4AAA-92E9-CE3CF8402C46}" type="slidenum">
              <a:rPr lang="en-US"/>
              <a:pPr/>
              <a:t>‹#›</a:t>
            </a:fld>
            <a:endParaRPr lang="en-US"/>
          </a:p>
        </p:txBody>
      </p:sp>
    </p:spTree>
  </p:cSld>
  <p:clrMapOvr>
    <a:masterClrMapping/>
  </p:clrMapOvr>
  <p:transition/>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BBC2363-9C30-4EA2-84E0-540F9C7FB2EF}" type="datetime1">
              <a:rPr lang="en-US"/>
              <a:pPr/>
              <a:t>3/18/2011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SESS 10</a:t>
            </a:r>
          </a:p>
        </p:txBody>
      </p:sp>
      <p:sp>
        <p:nvSpPr>
          <p:cNvPr id="6" name="Slide Number Placeholder 5"/>
          <p:cNvSpPr>
            <a:spLocks noGrp="1"/>
          </p:cNvSpPr>
          <p:nvPr>
            <p:ph type="sldNum" sz="quarter" idx="12"/>
          </p:nvPr>
        </p:nvSpPr>
        <p:spPr/>
        <p:txBody>
          <a:bodyPr/>
          <a:lstStyle>
            <a:lvl1pPr>
              <a:defRPr/>
            </a:lvl1pPr>
          </a:lstStyle>
          <a:p>
            <a:fld id="{CBC0D06E-B2A9-4883-8962-5E1D53D8DC53}" type="slidenum">
              <a:rPr lang="en-US"/>
              <a:pPr/>
              <a:t>‹#›</a:t>
            </a:fld>
            <a:endParaRPr lang="en-US"/>
          </a:p>
        </p:txBody>
      </p:sp>
    </p:spTree>
  </p:cSld>
  <p:clrMapOvr>
    <a:masterClrMapping/>
  </p:clrMapOvr>
  <p:transition/>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4E69261-B267-400C-99C4-99B5F9727EE3}" type="datetime1">
              <a:rPr lang="en-US"/>
              <a:pPr/>
              <a:t>3/18/2011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SESS 10</a:t>
            </a:r>
          </a:p>
        </p:txBody>
      </p:sp>
      <p:sp>
        <p:nvSpPr>
          <p:cNvPr id="6" name="Slide Number Placeholder 5"/>
          <p:cNvSpPr>
            <a:spLocks noGrp="1"/>
          </p:cNvSpPr>
          <p:nvPr>
            <p:ph type="sldNum" sz="quarter" idx="12"/>
          </p:nvPr>
        </p:nvSpPr>
        <p:spPr/>
        <p:txBody>
          <a:bodyPr/>
          <a:lstStyle>
            <a:lvl1pPr>
              <a:defRPr/>
            </a:lvl1pPr>
          </a:lstStyle>
          <a:p>
            <a:fld id="{15A1EFEF-D042-49AA-BFBA-DAE06D3625AE}" type="slidenum">
              <a:rPr lang="en-US"/>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1F03D1D4-6490-4FB5-9328-839A7E1C22B6}" type="slidenum">
              <a:rPr lang="en-US"/>
              <a:pPr>
                <a:defRPr/>
              </a:pPr>
              <a:t>‹#›</a:t>
            </a:fld>
            <a:endParaRPr lang="en-US">
              <a:solidFill>
                <a:srgbClr val="FFFFFF"/>
              </a:solidFill>
            </a:endParaRPr>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2BB728D-BC5A-48F7-91E4-A49CE040BA42}" type="datetime1">
              <a:rPr lang="en-US"/>
              <a:pPr/>
              <a:t>3/18/2011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SESS 10</a:t>
            </a:r>
          </a:p>
        </p:txBody>
      </p:sp>
      <p:sp>
        <p:nvSpPr>
          <p:cNvPr id="7" name="Slide Number Placeholder 5"/>
          <p:cNvSpPr>
            <a:spLocks noGrp="1"/>
          </p:cNvSpPr>
          <p:nvPr>
            <p:ph type="sldNum" sz="quarter" idx="12"/>
          </p:nvPr>
        </p:nvSpPr>
        <p:spPr/>
        <p:txBody>
          <a:bodyPr/>
          <a:lstStyle>
            <a:lvl1pPr>
              <a:defRPr/>
            </a:lvl1pPr>
          </a:lstStyle>
          <a:p>
            <a:fld id="{BCBC2446-42CC-4265-AAD5-6D77E43C2F05}" type="slidenum">
              <a:rPr lang="en-US"/>
              <a:pPr/>
              <a:t>‹#›</a:t>
            </a:fld>
            <a:endParaRPr lang="en-US"/>
          </a:p>
        </p:txBody>
      </p:sp>
    </p:spTree>
  </p:cSld>
  <p:clrMapOvr>
    <a:masterClrMapping/>
  </p:clrMapOvr>
  <p:transition/>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FEDAF98-440E-466D-B42E-4767E2AE6958}" type="datetime1">
              <a:rPr lang="en-US"/>
              <a:pPr/>
              <a:t>3/18/2011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SESS 10</a:t>
            </a:r>
          </a:p>
        </p:txBody>
      </p:sp>
      <p:sp>
        <p:nvSpPr>
          <p:cNvPr id="9" name="Slide Number Placeholder 5"/>
          <p:cNvSpPr>
            <a:spLocks noGrp="1"/>
          </p:cNvSpPr>
          <p:nvPr>
            <p:ph type="sldNum" sz="quarter" idx="12"/>
          </p:nvPr>
        </p:nvSpPr>
        <p:spPr/>
        <p:txBody>
          <a:bodyPr/>
          <a:lstStyle>
            <a:lvl1pPr>
              <a:defRPr/>
            </a:lvl1pPr>
          </a:lstStyle>
          <a:p>
            <a:fld id="{79446C52-94B7-443C-9D4E-A189721FD6A8}" type="slidenum">
              <a:rPr lang="en-US"/>
              <a:pPr/>
              <a:t>‹#›</a:t>
            </a:fld>
            <a:endParaRPr lang="en-US"/>
          </a:p>
        </p:txBody>
      </p:sp>
    </p:spTree>
  </p:cSld>
  <p:clrMapOvr>
    <a:masterClrMapping/>
  </p:clrMapOvr>
  <p:transition/>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49294639-1B34-4659-9851-C4C6895413BD}" type="datetime1">
              <a:rPr lang="en-US"/>
              <a:pPr/>
              <a:t>3/18/2011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SESS 10</a:t>
            </a:r>
          </a:p>
        </p:txBody>
      </p:sp>
      <p:sp>
        <p:nvSpPr>
          <p:cNvPr id="5" name="Slide Number Placeholder 5"/>
          <p:cNvSpPr>
            <a:spLocks noGrp="1"/>
          </p:cNvSpPr>
          <p:nvPr>
            <p:ph type="sldNum" sz="quarter" idx="12"/>
          </p:nvPr>
        </p:nvSpPr>
        <p:spPr/>
        <p:txBody>
          <a:bodyPr/>
          <a:lstStyle>
            <a:lvl1pPr>
              <a:defRPr/>
            </a:lvl1pPr>
          </a:lstStyle>
          <a:p>
            <a:fld id="{F01A0666-A49E-4817-A7A8-0E4DBB792A4E}" type="slidenum">
              <a:rPr lang="en-US"/>
              <a:pPr/>
              <a:t>‹#›</a:t>
            </a:fld>
            <a:endParaRPr lang="en-US"/>
          </a:p>
        </p:txBody>
      </p:sp>
    </p:spTree>
  </p:cSld>
  <p:clrMapOvr>
    <a:masterClrMapping/>
  </p:clrMapOvr>
  <p:transition/>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B1E15B9-AFC8-469B-BBC3-1055D74EDB2F}" type="datetime1">
              <a:rPr lang="en-US"/>
              <a:pPr/>
              <a:t>3/18/2011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SESS 10</a:t>
            </a:r>
          </a:p>
        </p:txBody>
      </p:sp>
      <p:sp>
        <p:nvSpPr>
          <p:cNvPr id="4" name="Slide Number Placeholder 5"/>
          <p:cNvSpPr>
            <a:spLocks noGrp="1"/>
          </p:cNvSpPr>
          <p:nvPr>
            <p:ph type="sldNum" sz="quarter" idx="12"/>
          </p:nvPr>
        </p:nvSpPr>
        <p:spPr/>
        <p:txBody>
          <a:bodyPr/>
          <a:lstStyle>
            <a:lvl1pPr>
              <a:defRPr/>
            </a:lvl1pPr>
          </a:lstStyle>
          <a:p>
            <a:fld id="{19714CFF-CEB4-4B30-8CE4-4B82FC130BFB}" type="slidenum">
              <a:rPr lang="en-US"/>
              <a:pPr/>
              <a:t>‹#›</a:t>
            </a:fld>
            <a:endParaRPr lang="en-US"/>
          </a:p>
        </p:txBody>
      </p:sp>
    </p:spTree>
  </p:cSld>
  <p:clrMapOvr>
    <a:masterClrMapping/>
  </p:clrMapOvr>
  <p:transition/>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3AA0505-1BB0-404E-B1BA-C2C687685226}" type="datetime1">
              <a:rPr lang="en-US"/>
              <a:pPr/>
              <a:t>3/18/2011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SESS 10</a:t>
            </a:r>
          </a:p>
        </p:txBody>
      </p:sp>
      <p:sp>
        <p:nvSpPr>
          <p:cNvPr id="7" name="Slide Number Placeholder 5"/>
          <p:cNvSpPr>
            <a:spLocks noGrp="1"/>
          </p:cNvSpPr>
          <p:nvPr>
            <p:ph type="sldNum" sz="quarter" idx="12"/>
          </p:nvPr>
        </p:nvSpPr>
        <p:spPr/>
        <p:txBody>
          <a:bodyPr/>
          <a:lstStyle>
            <a:lvl1pPr>
              <a:defRPr/>
            </a:lvl1pPr>
          </a:lstStyle>
          <a:p>
            <a:fld id="{6C37913A-0C21-47CE-BAAE-40DB0D0508BC}" type="slidenum">
              <a:rPr lang="en-US"/>
              <a:pPr/>
              <a:t>‹#›</a:t>
            </a:fld>
            <a:endParaRPr lang="en-US"/>
          </a:p>
        </p:txBody>
      </p:sp>
    </p:spTree>
  </p:cSld>
  <p:clrMapOvr>
    <a:masterClrMapping/>
  </p:clrMapOvr>
  <p:transition/>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3CCDE04-33E2-46BA-927C-6A6344C27830}" type="datetime1">
              <a:rPr lang="en-US"/>
              <a:pPr/>
              <a:t>3/18/2011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SESS 10</a:t>
            </a:r>
          </a:p>
        </p:txBody>
      </p:sp>
      <p:sp>
        <p:nvSpPr>
          <p:cNvPr id="7" name="Slide Number Placeholder 5"/>
          <p:cNvSpPr>
            <a:spLocks noGrp="1"/>
          </p:cNvSpPr>
          <p:nvPr>
            <p:ph type="sldNum" sz="quarter" idx="12"/>
          </p:nvPr>
        </p:nvSpPr>
        <p:spPr/>
        <p:txBody>
          <a:bodyPr/>
          <a:lstStyle>
            <a:lvl1pPr>
              <a:defRPr/>
            </a:lvl1pPr>
          </a:lstStyle>
          <a:p>
            <a:fld id="{EBA1A0CF-59D5-4B8B-BB22-E0B86C2C9287}" type="slidenum">
              <a:rPr lang="en-US"/>
              <a:pPr/>
              <a:t>‹#›</a:t>
            </a:fld>
            <a:endParaRPr lang="en-US"/>
          </a:p>
        </p:txBody>
      </p:sp>
    </p:spTree>
  </p:cSld>
  <p:clrMapOvr>
    <a:masterClrMapping/>
  </p:clrMapOvr>
  <p:transition/>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71D9C00-6FB0-41A6-AFE8-A3BDA2DE141B}" type="datetime1">
              <a:rPr lang="en-US"/>
              <a:pPr/>
              <a:t>3/18/2011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SESS 10</a:t>
            </a:r>
          </a:p>
        </p:txBody>
      </p:sp>
      <p:sp>
        <p:nvSpPr>
          <p:cNvPr id="6" name="Slide Number Placeholder 5"/>
          <p:cNvSpPr>
            <a:spLocks noGrp="1"/>
          </p:cNvSpPr>
          <p:nvPr>
            <p:ph type="sldNum" sz="quarter" idx="12"/>
          </p:nvPr>
        </p:nvSpPr>
        <p:spPr/>
        <p:txBody>
          <a:bodyPr/>
          <a:lstStyle>
            <a:lvl1pPr>
              <a:defRPr/>
            </a:lvl1pPr>
          </a:lstStyle>
          <a:p>
            <a:fld id="{DA73E5B0-9783-42A2-856E-937A7B9D0A42}" type="slidenum">
              <a:rPr lang="en-US"/>
              <a:pPr/>
              <a:t>‹#›</a:t>
            </a:fld>
            <a:endParaRPr lang="en-US"/>
          </a:p>
        </p:txBody>
      </p:sp>
    </p:spTree>
  </p:cSld>
  <p:clrMapOvr>
    <a:masterClrMapping/>
  </p:clrMapOvr>
  <p:transition/>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D9D0767-F29C-4534-9D6B-BDA3F5AE50C9}" type="datetime1">
              <a:rPr lang="en-US"/>
              <a:pPr/>
              <a:t>3/18/2011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SESS 10</a:t>
            </a:r>
          </a:p>
        </p:txBody>
      </p:sp>
      <p:sp>
        <p:nvSpPr>
          <p:cNvPr id="6" name="Slide Number Placeholder 5"/>
          <p:cNvSpPr>
            <a:spLocks noGrp="1"/>
          </p:cNvSpPr>
          <p:nvPr>
            <p:ph type="sldNum" sz="quarter" idx="12"/>
          </p:nvPr>
        </p:nvSpPr>
        <p:spPr/>
        <p:txBody>
          <a:bodyPr/>
          <a:lstStyle>
            <a:lvl1pPr>
              <a:defRPr/>
            </a:lvl1pPr>
          </a:lstStyle>
          <a:p>
            <a:fld id="{57F3AC32-5924-40BF-8A90-B6B3ED4CA52E}" type="slidenum">
              <a:rPr lang="en-US"/>
              <a:pPr/>
              <a:t>‹#›</a:t>
            </a:fld>
            <a:endParaRPr lang="en-US"/>
          </a:p>
        </p:txBody>
      </p:sp>
    </p:spTree>
  </p:cSld>
  <p:clrMapOvr>
    <a:masterClrMapping/>
  </p:clrMapOvr>
  <p:transition/>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42605D4-615D-49B3-B60A-A1E9F38729B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7D4A30AB-A3B7-4602-B592-9AA0CC468485}"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DA3C5980-DF43-4FD6-AA2B-8DB9130008A1}" type="slidenum">
              <a:rPr lang="en-US"/>
              <a:pPr>
                <a:defRPr/>
              </a:pPr>
              <a:t>‹#›</a:t>
            </a:fld>
            <a:endParaRPr lang="en-US">
              <a:solidFill>
                <a:srgbClr val="FFFFFF"/>
              </a:solidFill>
            </a:endParaRP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11CA6E4-1355-4C0C-87D1-5718AAA06A7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1F79DA29-7CEF-46BD-8218-CAA5FE7F9350}"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92DB62F2-C74A-414F-95BE-E5BD62C93D2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DDDEFDA1-41AA-435D-907C-B2D0132C5FB9}"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CF135E8-72BC-4ACC-9443-130379AA8A0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EE0BE521-06FC-485A-BC7E-8485C357065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B323ADB-14A9-4D61-8B69-EEC0AC1C26C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DAC528F-1296-4A3D-8496-5B24B773666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B4E1ADD-CEEA-443F-AFFB-C008ECBAC46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330D319B-6ED4-4339-B192-D47D1E94C9D1}" type="slidenum">
              <a:rPr lang="en-US"/>
              <a:pPr>
                <a:defRPr/>
              </a:pPr>
              <a:t>‹#›</a:t>
            </a:fld>
            <a:endParaRPr lang="en-US">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A97EAD66-13A5-469E-B2CA-2C4DBDFC9451}" type="slidenum">
              <a:rPr lang="en-US"/>
              <a:pPr>
                <a:defRPr/>
              </a:pPr>
              <a:t>‹#›</a:t>
            </a:fld>
            <a:endParaRPr lang="en-US">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776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776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6308271C-09D5-419F-B0C9-454FAF814A0D}" type="slidenum">
              <a:rPr lang="en-US"/>
              <a:pPr>
                <a:defRPr/>
              </a:pPr>
              <a:t>‹#›</a:t>
            </a:fld>
            <a:endParaRPr lang="en-US">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E8F00BFE-CD87-4C39-BD38-0463EC343F80}"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17F31401-CF40-4214-975F-AF8E8076FE46}"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D6F1D08D-B969-4292-AF88-0ACC269025B8}"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7BDAF23F-B6E6-4E45-9AFB-33FD68EA62D6}"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44067D26-7FC7-45C6-9B6F-9B8F78FC49AD}"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9D727ECB-E6C0-499F-B648-4E118821880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B039A32C-83F9-4960-B748-212E191173CF}"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D7DC014F-E44A-4338-9B81-82825A8AA18A}"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EB8AD5F6-4C76-4821-8FB6-4B0708E1BD26}"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FE66E6DA-EF97-4717-AC73-661D4AD3E0D6}"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F3B4B2B4-328D-4CB9-8C70-9C5F3FF0B81F}"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0"/>
            <a:ext cx="2060575" cy="5922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29325" cy="5922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61AA0879-9823-4271-AA63-8A7F698EFCD3}"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srcRect/>
          <a:stretch>
            <a:fillRect/>
          </a:stretch>
        </p:blipFill>
        <p:spPr bwMode="auto">
          <a:xfrm>
            <a:off x="0" y="6184900"/>
            <a:ext cx="9144000" cy="530225"/>
          </a:xfrm>
          <a:prstGeom prst="rect">
            <a:avLst/>
          </a:prstGeom>
          <a:noFill/>
          <a:ln w="9525">
            <a:noFill/>
            <a:miter lim="800000"/>
            <a:headEnd/>
            <a:tailEnd/>
          </a:ln>
        </p:spPr>
      </p:pic>
      <p:pic>
        <p:nvPicPr>
          <p:cNvPr id="4" name="Picture 4"/>
          <p:cNvPicPr>
            <a:picLocks noChangeAspect="1" noChangeArrowheads="1"/>
          </p:cNvPicPr>
          <p:nvPr/>
        </p:nvPicPr>
        <p:blipFill>
          <a:blip r:embed="rId3" cstate="print"/>
          <a:srcRect/>
          <a:stretch>
            <a:fillRect/>
          </a:stretch>
        </p:blipFill>
        <p:spPr bwMode="auto">
          <a:xfrm>
            <a:off x="287338" y="492125"/>
            <a:ext cx="2838450" cy="2774950"/>
          </a:xfrm>
          <a:prstGeom prst="rect">
            <a:avLst/>
          </a:prstGeom>
          <a:noFill/>
          <a:ln w="9525">
            <a:noFill/>
            <a:miter lim="800000"/>
            <a:headEnd/>
            <a:tailEnd/>
          </a:ln>
        </p:spPr>
      </p:pic>
      <p:sp>
        <p:nvSpPr>
          <p:cNvPr id="5443586" name="Rectangle 2"/>
          <p:cNvSpPr>
            <a:spLocks noGrp="1" noChangeArrowheads="1"/>
          </p:cNvSpPr>
          <p:nvPr>
            <p:ph type="ctrTitle"/>
          </p:nvPr>
        </p:nvSpPr>
        <p:spPr>
          <a:xfrm>
            <a:off x="3276600" y="1152525"/>
            <a:ext cx="5499100" cy="4010025"/>
          </a:xfrm>
        </p:spPr>
        <p:txBody>
          <a:bodyPr/>
          <a:lstStyle>
            <a:lvl1pPr>
              <a:defRPr/>
            </a:lvl1p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8529D691-AE35-4F72-A815-E31251E6F533}"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AE557D4F-D845-4497-A4E9-4DFD9A238801}"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C2C764F8-4FCB-4263-93AF-87E3F65DFD0F}"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9C67C5E7-5A37-4092-858F-89EFDFCFB5B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3AA0B0CF-24CC-486A-8394-23A570B6B580}"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56FE081D-C7BC-4860-9CF9-C48DA27CB66D}"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B1FFB4A4-5E59-4352-B8EC-55499F3DA5A8}"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E9423EA2-217D-4AB7-A686-3E843028A715}"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95510683-9B9B-4F83-A88E-8DDF8ECA0684}"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FC92715-DEBA-4A17-98CD-67BF15C6E08B}"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0"/>
            <a:ext cx="2060575" cy="5922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29325" cy="5922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4AB6E0B1-57D5-4955-A54D-31451E12680A}"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AA4396CF-BE87-4B12-B9E6-46EBEEAE535D}"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4F671C6D-06FF-4497-ABE5-BAA31D006300}"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163B9A6C-AA6A-4E95-8973-F0A50BC35C4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3E26E720-5176-4885-9810-1426AB94B46B}"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10A931BF-E1FB-42BD-AB18-EF26B6CAF0A2}"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24238587-A93F-422D-A557-362822729D2F}"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12901A95-9BC8-4745-B108-DFA52725E3D2}"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FAB7C818-EB0D-487C-9F46-059348BCA9B0}"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4068DE06-7307-4B56-A156-EDC26F7B36EE}"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D7B507E9-F3DC-4DB4-AC93-03F633C130F3}"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0C448157-0A3A-498D-8E28-4E447E4EAF22}"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srcRect/>
          <a:stretch>
            <a:fillRect/>
          </a:stretch>
        </p:blipFill>
        <p:spPr bwMode="auto">
          <a:xfrm>
            <a:off x="0" y="6184900"/>
            <a:ext cx="9144000" cy="530225"/>
          </a:xfrm>
          <a:prstGeom prst="rect">
            <a:avLst/>
          </a:prstGeom>
          <a:noFill/>
          <a:ln w="9525">
            <a:noFill/>
            <a:miter lim="800000"/>
            <a:headEnd/>
            <a:tailEnd/>
          </a:ln>
        </p:spPr>
      </p:pic>
      <p:pic>
        <p:nvPicPr>
          <p:cNvPr id="4" name="Picture 4"/>
          <p:cNvPicPr>
            <a:picLocks noChangeAspect="1" noChangeArrowheads="1"/>
          </p:cNvPicPr>
          <p:nvPr/>
        </p:nvPicPr>
        <p:blipFill>
          <a:blip r:embed="rId3" cstate="print"/>
          <a:srcRect/>
          <a:stretch>
            <a:fillRect/>
          </a:stretch>
        </p:blipFill>
        <p:spPr bwMode="auto">
          <a:xfrm>
            <a:off x="287338" y="492125"/>
            <a:ext cx="2838450" cy="2774950"/>
          </a:xfrm>
          <a:prstGeom prst="rect">
            <a:avLst/>
          </a:prstGeom>
          <a:noFill/>
          <a:ln w="9525">
            <a:noFill/>
            <a:miter lim="800000"/>
            <a:headEnd/>
            <a:tailEnd/>
          </a:ln>
        </p:spPr>
      </p:pic>
      <p:sp>
        <p:nvSpPr>
          <p:cNvPr id="5443586" name="Rectangle 2"/>
          <p:cNvSpPr>
            <a:spLocks noGrp="1" noChangeArrowheads="1"/>
          </p:cNvSpPr>
          <p:nvPr>
            <p:ph type="ctrTitle"/>
          </p:nvPr>
        </p:nvSpPr>
        <p:spPr>
          <a:xfrm>
            <a:off x="3276600" y="1152525"/>
            <a:ext cx="5499100" cy="4010025"/>
          </a:xfrm>
        </p:spPr>
        <p:txBody>
          <a:bodyPr/>
          <a:lstStyle>
            <a:lvl1pPr>
              <a:defRPr/>
            </a:lvl1pPr>
          </a:lstStyle>
          <a:p>
            <a:r>
              <a:rPr lang="en-US"/>
              <a:t>Click to edit Master title style</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8529D691-AE35-4F72-A815-E31251E6F533}"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AE557D4F-D845-4497-A4E9-4DFD9A23880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2DC5207-1093-4E56-AC8A-EC1FCC21F33D}"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4038600" cy="481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C2C764F8-4FCB-4263-93AF-87E3F65DFD0F}"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9C67C5E7-5A37-4092-858F-89EFDFCFB5B3}"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56FE081D-C7BC-4860-9CF9-C48DA27CB66D}"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B1FFB4A4-5E59-4352-B8EC-55499F3DA5A8}"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E9423EA2-217D-4AB7-A686-3E843028A715}"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95510683-9B9B-4F83-A88E-8DDF8ECA068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FC92715-DEBA-4A17-98CD-67BF15C6E08B}"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0"/>
            <a:ext cx="2060575" cy="5922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29325" cy="5922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4AB6E0B1-57D5-4955-A54D-31451E12680A}"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42605D4-615D-49B3-B60A-A1E9F38729B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B43DF0B-A181-412D-A1FC-5F423049C38E}"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11CA6E4-1355-4C0C-87D1-5718AAA06A7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1F79DA29-7CEF-46BD-8218-CAA5FE7F9350}"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92DB62F2-C74A-414F-95BE-E5BD62C93D2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DDDEFDA1-41AA-435D-907C-B2D0132C5FB9}"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ECF135E8-72BC-4ACC-9443-130379AA8A0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EE0BE521-06FC-485A-BC7E-8485C3570655}"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B323ADB-14A9-4D61-8B69-EEC0AC1C26C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4DAC528F-1296-4A3D-8496-5B24B773666F}"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B4E1ADD-CEEA-443F-AFFB-C008ECBAC46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242" name="Rectangle 2"/>
          <p:cNvSpPr>
            <a:spLocks noGrp="1" noChangeArrowheads="1"/>
          </p:cNvSpPr>
          <p:nvPr>
            <p:ph type="ctrTitle"/>
          </p:nvPr>
        </p:nvSpPr>
        <p:spPr>
          <a:xfrm>
            <a:off x="317500" y="352425"/>
            <a:ext cx="8226425" cy="701675"/>
          </a:xfrm>
        </p:spPr>
        <p:txBody>
          <a:bodyPr/>
          <a:lstStyle>
            <a:lvl1pPr>
              <a:defRPr/>
            </a:lvl1pPr>
          </a:lstStyle>
          <a:p>
            <a:r>
              <a:rPr lang="en-US"/>
              <a:t>Click to edit Master title style</a:t>
            </a:r>
          </a:p>
        </p:txBody>
      </p:sp>
      <p:sp>
        <p:nvSpPr>
          <p:cNvPr id="4106243" name="Rectangle 3"/>
          <p:cNvSpPr>
            <a:spLocks noGrp="1" noChangeArrowheads="1"/>
          </p:cNvSpPr>
          <p:nvPr>
            <p:ph type="subTitle" idx="1"/>
          </p:nvPr>
        </p:nvSpPr>
        <p:spPr>
          <a:xfrm>
            <a:off x="342900" y="1143000"/>
            <a:ext cx="7769225" cy="609600"/>
          </a:xfrm>
        </p:spPr>
        <p:txBody>
          <a:bodyPr/>
          <a:lstStyle>
            <a:lvl1pPr marL="0" indent="0">
              <a:buFont typeface="Wingdings" pitchFamily="2" charset="2"/>
              <a:buNone/>
              <a:defRPr>
                <a:solidFill>
                  <a:srgbClr val="000000"/>
                </a:solidFill>
              </a:defRPr>
            </a:lvl1pPr>
          </a:lstStyle>
          <a:p>
            <a:r>
              <a:rPr lang="en-US"/>
              <a:t>Click to edit Master subtitle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A4342B7-8F3E-482F-8202-C1F4CB595C8B}"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CB1F958A-CB04-4E7E-B0BC-124A9D42EA6E}"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86E69ADB-6244-4CEF-8942-E1DE9EA41FC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36688"/>
            <a:ext cx="4038600" cy="4689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41EEE73D-EA10-4D5C-BFE6-4A2A2BA6CA13}"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06E1D99A-EF51-446A-83C1-B61B48432784}"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C12D27B8-791C-458F-87F1-FCBAA09F789A}"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1272BDA3-C062-4225-B715-089EF6DB5702}"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DCF01816-F436-41D4-BCA0-FCE22F81B722}"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3E288397-4955-4CA9-BEA1-A0FD56548006}"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00D5D9D6-B6D3-4190-ADEE-EA225643970D}" type="slidenum">
              <a:rPr lang="en-US">
                <a:solidFill>
                  <a:srgbClr val="000063"/>
                </a:solidFill>
              </a:rPr>
              <a:pPr>
                <a:defRPr/>
              </a:pPr>
              <a:t>‹#›</a:t>
            </a:fld>
            <a:endParaRPr lang="en-US">
              <a:solidFill>
                <a:srgbClr val="000063"/>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171450"/>
            <a:ext cx="2120900" cy="595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5913" y="171450"/>
            <a:ext cx="6215062" cy="595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7AFA6DFA-5360-4ADB-B24D-EC482D5EA03D}" type="slidenum">
              <a:rPr lang="en-US">
                <a:solidFill>
                  <a:srgbClr val="000063"/>
                </a:solidFill>
              </a:rPr>
              <a:pPr>
                <a:defRPr/>
              </a:pPr>
              <a:t>‹#›</a:t>
            </a:fld>
            <a:endParaRPr lang="en-US">
              <a:solidFill>
                <a:srgbClr val="00006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4.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5.w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pn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4.pn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5.wmf"/></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1.pn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1.pn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1.pn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1.pn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image" Target="../media/image1.png"/><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image" Target="../media/image1.png"/><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 Id="rId1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image" Target="../media/image1.png"/><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 Id="rId1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4.pn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 Id="rId14" Type="http://schemas.openxmlformats.org/officeDocument/2006/relationships/image" Target="../media/image5.wmf"/></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1.png"/><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 Id="rId1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image" Target="../media/image7.png"/><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image" Target="../media/image1.png"/><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4.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4.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5.w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47462" name="Rectangle 6"/>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959BBDD5-0D16-41E8-9691-5F4A0F6DAA94}" type="slidenum">
              <a:rPr lang="en-US"/>
              <a:pPr>
                <a:defRPr/>
              </a:pPr>
              <a:t>‹#›</a:t>
            </a:fld>
            <a:endParaRPr lang="en-US"/>
          </a:p>
        </p:txBody>
      </p:sp>
      <p:pic>
        <p:nvPicPr>
          <p:cNvPr id="405508" name="Picture 16"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405509" name="Rectangle 18"/>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7609" r:id="rId1"/>
    <p:sldLayoutId id="2147487459" r:id="rId2"/>
    <p:sldLayoutId id="2147487458" r:id="rId3"/>
    <p:sldLayoutId id="2147487457" r:id="rId4"/>
    <p:sldLayoutId id="2147487456" r:id="rId5"/>
    <p:sldLayoutId id="2147487455" r:id="rId6"/>
    <p:sldLayoutId id="2147487454" r:id="rId7"/>
    <p:sldLayoutId id="2147487453" r:id="rId8"/>
    <p:sldLayoutId id="2147487452" r:id="rId9"/>
    <p:sldLayoutId id="2147487451" r:id="rId10"/>
    <p:sldLayoutId id="2147487450"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eaLnBrk="0" fontAlgn="base" hangingPunct="0">
        <a:lnSpc>
          <a:spcPct val="85000"/>
        </a:lnSpc>
        <a:spcBef>
          <a:spcPct val="0"/>
        </a:spcBef>
        <a:spcAft>
          <a:spcPct val="0"/>
        </a:spcAft>
        <a:defRPr sz="4200">
          <a:solidFill>
            <a:srgbClr val="003366"/>
          </a:solidFill>
          <a:latin typeface="Times New Roman" pitchFamily="18" charset="0"/>
        </a:defRPr>
      </a:lvl6pPr>
      <a:lvl7pPr marL="914400" algn="l" rtl="0" eaLnBrk="0" fontAlgn="base" hangingPunct="0">
        <a:lnSpc>
          <a:spcPct val="85000"/>
        </a:lnSpc>
        <a:spcBef>
          <a:spcPct val="0"/>
        </a:spcBef>
        <a:spcAft>
          <a:spcPct val="0"/>
        </a:spcAft>
        <a:defRPr sz="4200">
          <a:solidFill>
            <a:srgbClr val="003366"/>
          </a:solidFill>
          <a:latin typeface="Times New Roman" pitchFamily="18" charset="0"/>
        </a:defRPr>
      </a:lvl7pPr>
      <a:lvl8pPr marL="1371600" algn="l" rtl="0" eaLnBrk="0" fontAlgn="base" hangingPunct="0">
        <a:lnSpc>
          <a:spcPct val="85000"/>
        </a:lnSpc>
        <a:spcBef>
          <a:spcPct val="0"/>
        </a:spcBef>
        <a:spcAft>
          <a:spcPct val="0"/>
        </a:spcAft>
        <a:defRPr sz="4200">
          <a:solidFill>
            <a:srgbClr val="003366"/>
          </a:solidFill>
          <a:latin typeface="Times New Roman" pitchFamily="18" charset="0"/>
        </a:defRPr>
      </a:lvl8pPr>
      <a:lvl9pPr marL="1828800" algn="l" rtl="0" eaLnBrk="0" fontAlgn="base" hangingPunct="0">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442562" name="Rectangle 2"/>
          <p:cNvSpPr>
            <a:spLocks noGrp="1" noChangeArrowheads="1"/>
          </p:cNvSpPr>
          <p:nvPr>
            <p:ph type="title"/>
          </p:nvPr>
        </p:nvSpPr>
        <p:spPr bwMode="auto">
          <a:xfrm>
            <a:off x="469900" y="0"/>
            <a:ext cx="8229600" cy="757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Rectangle 3"/>
          <p:cNvSpPr>
            <a:spLocks noGrp="1" noChangeArrowheads="1"/>
          </p:cNvSpPr>
          <p:nvPr>
            <p:ph type="body" idx="1"/>
          </p:nvPr>
        </p:nvSpPr>
        <p:spPr bwMode="auto">
          <a:xfrm>
            <a:off x="457200" y="1104900"/>
            <a:ext cx="8229600" cy="4818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442564" name="Rectangle 4"/>
          <p:cNvSpPr>
            <a:spLocks noChangeArrowheads="1"/>
          </p:cNvSpPr>
          <p:nvPr/>
        </p:nvSpPr>
        <p:spPr bwMode="auto">
          <a:xfrm>
            <a:off x="419100" y="133350"/>
            <a:ext cx="8229600" cy="800100"/>
          </a:xfrm>
          <a:prstGeom prst="rect">
            <a:avLst/>
          </a:prstGeom>
          <a:noFill/>
          <a:ln w="9525">
            <a:noFill/>
            <a:miter lim="800000"/>
            <a:headEnd/>
            <a:tailEnd/>
          </a:ln>
          <a:effectLst/>
        </p:spPr>
        <p:txBody>
          <a:bodyPr anchor="ctr"/>
          <a:lstStyle/>
          <a:p>
            <a:pPr>
              <a:defRPr/>
            </a:pPr>
            <a:r>
              <a:rPr lang="en-US" b="1">
                <a:solidFill>
                  <a:srgbClr val="000066"/>
                </a:solidFill>
                <a:effectLst>
                  <a:outerShdw blurRad="38100" dist="38100" dir="2700000" algn="tl">
                    <a:srgbClr val="C0C0C0"/>
                  </a:outerShdw>
                </a:effectLst>
                <a:latin typeface="Arial" pitchFamily="34" charset="0"/>
              </a:rPr>
              <a:t> </a:t>
            </a:r>
          </a:p>
        </p:txBody>
      </p:sp>
      <p:sp>
        <p:nvSpPr>
          <p:cNvPr id="5442565" name="Line 5"/>
          <p:cNvSpPr>
            <a:spLocks noChangeShapeType="1"/>
          </p:cNvSpPr>
          <p:nvPr/>
        </p:nvSpPr>
        <p:spPr bwMode="auto">
          <a:xfrm>
            <a:off x="0" y="850900"/>
            <a:ext cx="9144000" cy="0"/>
          </a:xfrm>
          <a:prstGeom prst="line">
            <a:avLst/>
          </a:prstGeom>
          <a:noFill/>
          <a:ln w="63500">
            <a:solidFill>
              <a:srgbClr val="969696"/>
            </a:solidFill>
            <a:round/>
            <a:headEnd/>
            <a:tailEnd/>
          </a:ln>
          <a:effectLst/>
        </p:spPr>
        <p:txBody>
          <a:bodyPr/>
          <a:lstStyle/>
          <a:p>
            <a:pPr eaLnBrk="0" hangingPunct="0">
              <a:defRPr/>
            </a:pPr>
            <a:endParaRPr lang="en-US">
              <a:solidFill>
                <a:srgbClr val="000000"/>
              </a:solidFill>
              <a:latin typeface="Arial" pitchFamily="34" charset="0"/>
            </a:endParaRPr>
          </a:p>
        </p:txBody>
      </p:sp>
      <p:sp>
        <p:nvSpPr>
          <p:cNvPr id="5442566" name="Line 6"/>
          <p:cNvSpPr>
            <a:spLocks noChangeShapeType="1"/>
          </p:cNvSpPr>
          <p:nvPr/>
        </p:nvSpPr>
        <p:spPr bwMode="auto">
          <a:xfrm>
            <a:off x="12700" y="774700"/>
            <a:ext cx="9144000" cy="0"/>
          </a:xfrm>
          <a:prstGeom prst="line">
            <a:avLst/>
          </a:prstGeom>
          <a:noFill/>
          <a:ln w="63500">
            <a:solidFill>
              <a:srgbClr val="000080"/>
            </a:solidFill>
            <a:round/>
            <a:headEnd/>
            <a:tailEnd/>
          </a:ln>
          <a:effectLst/>
        </p:spPr>
        <p:txBody>
          <a:bodyPr/>
          <a:lstStyle/>
          <a:p>
            <a:pPr eaLnBrk="0" hangingPunct="0">
              <a:defRPr/>
            </a:pPr>
            <a:endParaRPr lang="en-US">
              <a:solidFill>
                <a:srgbClr val="000000"/>
              </a:solidFill>
              <a:latin typeface="Arial" pitchFamily="34" charset="0"/>
            </a:endParaRPr>
          </a:p>
        </p:txBody>
      </p:sp>
      <p:sp>
        <p:nvSpPr>
          <p:cNvPr id="5442567" name="Line 7"/>
          <p:cNvSpPr>
            <a:spLocks noChangeShapeType="1"/>
          </p:cNvSpPr>
          <p:nvPr/>
        </p:nvSpPr>
        <p:spPr bwMode="auto">
          <a:xfrm>
            <a:off x="12700" y="838200"/>
            <a:ext cx="9144000" cy="0"/>
          </a:xfrm>
          <a:prstGeom prst="line">
            <a:avLst/>
          </a:prstGeom>
          <a:noFill/>
          <a:ln w="63500">
            <a:solidFill>
              <a:srgbClr val="969696"/>
            </a:solidFill>
            <a:round/>
            <a:headEnd/>
            <a:tailEnd/>
          </a:ln>
          <a:effectLst/>
        </p:spPr>
        <p:txBody>
          <a:bodyPr/>
          <a:lstStyle/>
          <a:p>
            <a:pPr eaLnBrk="0" hangingPunct="0">
              <a:defRPr/>
            </a:pPr>
            <a:endParaRPr lang="en-US">
              <a:solidFill>
                <a:srgbClr val="000000"/>
              </a:solidFill>
              <a:latin typeface="Arial" pitchFamily="34" charset="0"/>
            </a:endParaRPr>
          </a:p>
        </p:txBody>
      </p:sp>
      <p:pic>
        <p:nvPicPr>
          <p:cNvPr id="13320" name="Picture 8"/>
          <p:cNvPicPr>
            <a:picLocks noChangeAspect="1" noChangeArrowheads="1"/>
          </p:cNvPicPr>
          <p:nvPr/>
        </p:nvPicPr>
        <p:blipFill>
          <a:blip r:embed="rId13" cstate="print"/>
          <a:srcRect/>
          <a:stretch>
            <a:fillRect/>
          </a:stretch>
        </p:blipFill>
        <p:spPr bwMode="auto">
          <a:xfrm>
            <a:off x="0" y="6184900"/>
            <a:ext cx="9144000" cy="530225"/>
          </a:xfrm>
          <a:prstGeom prst="rect">
            <a:avLst/>
          </a:prstGeom>
          <a:noFill/>
          <a:ln w="9525">
            <a:noFill/>
            <a:miter lim="800000"/>
            <a:headEnd/>
            <a:tailEnd/>
          </a:ln>
        </p:spPr>
      </p:pic>
      <p:sp>
        <p:nvSpPr>
          <p:cNvPr id="5442569" name="Rectangle 9"/>
          <p:cNvSpPr>
            <a:spLocks noChangeArrowheads="1"/>
          </p:cNvSpPr>
          <p:nvPr/>
        </p:nvSpPr>
        <p:spPr bwMode="auto">
          <a:xfrm>
            <a:off x="1165225" y="6184900"/>
            <a:ext cx="1384300" cy="549275"/>
          </a:xfrm>
          <a:prstGeom prst="rect">
            <a:avLst/>
          </a:prstGeom>
          <a:noFill/>
          <a:ln w="9525" algn="ctr">
            <a:noFill/>
            <a:miter lim="800000"/>
            <a:headEnd/>
            <a:tailEnd/>
          </a:ln>
          <a:effectLst/>
        </p:spPr>
        <p:txBody>
          <a:bodyPr wrap="none" anchor="ctr">
            <a:spAutoFit/>
          </a:bodyPr>
          <a:lstStyle/>
          <a:p>
            <a:pPr eaLnBrk="0" hangingPunct="0">
              <a:lnSpc>
                <a:spcPct val="75000"/>
              </a:lnSpc>
              <a:defRPr/>
            </a:pPr>
            <a:r>
              <a:rPr lang="en-US" sz="2000">
                <a:solidFill>
                  <a:srgbClr val="969696"/>
                </a:solidFill>
                <a:latin typeface="Book Antiqua" pitchFamily="18" charset="0"/>
              </a:rPr>
              <a:t>Homeland</a:t>
            </a:r>
          </a:p>
          <a:p>
            <a:pPr eaLnBrk="0" hangingPunct="0">
              <a:lnSpc>
                <a:spcPct val="75000"/>
              </a:lnSpc>
              <a:defRPr/>
            </a:pPr>
            <a:r>
              <a:rPr lang="en-US" sz="2000">
                <a:solidFill>
                  <a:srgbClr val="969696"/>
                </a:solidFill>
                <a:latin typeface="Book Antiqua" pitchFamily="18" charset="0"/>
              </a:rPr>
              <a:t>Security</a:t>
            </a:r>
          </a:p>
        </p:txBody>
      </p:sp>
      <p:pic>
        <p:nvPicPr>
          <p:cNvPr id="13322" name="Picture 10" descr="dhsSeal"/>
          <p:cNvPicPr>
            <a:picLocks noChangeAspect="1" noChangeArrowheads="1"/>
          </p:cNvPicPr>
          <p:nvPr/>
        </p:nvPicPr>
        <p:blipFill>
          <a:blip r:embed="rId14" cstate="print"/>
          <a:srcRect/>
          <a:stretch>
            <a:fillRect/>
          </a:stretch>
        </p:blipFill>
        <p:spPr bwMode="auto">
          <a:xfrm>
            <a:off x="290513" y="5486400"/>
            <a:ext cx="1109662" cy="1371600"/>
          </a:xfrm>
          <a:prstGeom prst="rect">
            <a:avLst/>
          </a:prstGeom>
          <a:noFill/>
          <a:ln w="9525">
            <a:noFill/>
            <a:miter lim="800000"/>
            <a:headEnd/>
            <a:tailEnd/>
          </a:ln>
        </p:spPr>
      </p:pic>
      <p:sp>
        <p:nvSpPr>
          <p:cNvPr id="5442571" name="Rectangle 11"/>
          <p:cNvSpPr>
            <a:spLocks noGrp="1" noChangeArrowheads="1"/>
          </p:cNvSpPr>
          <p:nvPr>
            <p:ph type="sldNum" sz="quarter" idx="4"/>
          </p:nvPr>
        </p:nvSpPr>
        <p:spPr bwMode="auto">
          <a:xfrm>
            <a:off x="8597900" y="6664325"/>
            <a:ext cx="546100" cy="193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vl1pPr>
          </a:lstStyle>
          <a:p>
            <a:pPr eaLnBrk="0" hangingPunct="0">
              <a:defRPr/>
            </a:pPr>
            <a:fld id="{7168BEC7-878D-47A3-90E7-61645BB7CF3D}" type="slidenum">
              <a:rPr lang="en-US">
                <a:solidFill>
                  <a:srgbClr val="000000"/>
                </a:solidFill>
                <a:latin typeface="Arial" pitchFamily="34" charset="0"/>
              </a:rPr>
              <a:pPr eaLnBrk="0" hangingPunct="0">
                <a:defRPr/>
              </a:pPr>
              <a:t>‹#›</a:t>
            </a:fld>
            <a:endParaRPr lang="en-US">
              <a:solidFill>
                <a:srgbClr val="000000"/>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7812" r:id="rId1"/>
    <p:sldLayoutId id="2147487813" r:id="rId2"/>
    <p:sldLayoutId id="2147487814" r:id="rId3"/>
    <p:sldLayoutId id="2147487815" r:id="rId4"/>
    <p:sldLayoutId id="2147487816" r:id="rId5"/>
    <p:sldLayoutId id="2147487817" r:id="rId6"/>
    <p:sldLayoutId id="2147487818" r:id="rId7"/>
    <p:sldLayoutId id="2147487819" r:id="rId8"/>
    <p:sldLayoutId id="2147487820" r:id="rId9"/>
    <p:sldLayoutId id="2147487821" r:id="rId10"/>
    <p:sldLayoutId id="2147487822" r:id="rId11"/>
  </p:sldLayoutIdLst>
  <p:hf hdr="0" ftr="0" dt="0"/>
  <p:txStyles>
    <p:titleStyle>
      <a:lvl1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2pPr>
      <a:lvl3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3pPr>
      <a:lvl4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4pPr>
      <a:lvl5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5pPr>
      <a:lvl6pPr marL="4572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6pPr>
      <a:lvl7pPr marL="9144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7pPr>
      <a:lvl8pPr marL="13716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8pPr>
      <a:lvl9pPr marL="18288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defRPr sz="1100">
                <a:solidFill>
                  <a:schemeClr val="bg1"/>
                </a:solidFill>
              </a:defRPr>
            </a:lvl1pPr>
          </a:lstStyle>
          <a:p>
            <a:pPr eaLnBrk="0" hangingPunct="0">
              <a:defRPr/>
            </a:pPr>
            <a:fld id="{5D79CDD3-8FA6-4F78-9F4F-FC4F01046081}" type="slidenum">
              <a:rPr lang="en-US">
                <a:solidFill>
                  <a:srgbClr val="000063"/>
                </a:solidFill>
                <a:latin typeface="Arial" pitchFamily="34" charset="0"/>
              </a:rPr>
              <a:pPr eaLnBrk="0" hangingPunct="0">
                <a:defRPr/>
              </a:pPr>
              <a:t>‹#›</a:t>
            </a:fld>
            <a:endParaRPr lang="en-US">
              <a:solidFill>
                <a:srgbClr val="000063"/>
              </a:solidFill>
              <a:latin typeface="Arial" pitchFamily="34" charset="0"/>
            </a:endParaRPr>
          </a:p>
        </p:txBody>
      </p:sp>
      <p:pic>
        <p:nvPicPr>
          <p:cNvPr id="4100"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4101"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7824" r:id="rId1"/>
    <p:sldLayoutId id="2147487825" r:id="rId2"/>
    <p:sldLayoutId id="2147487826" r:id="rId3"/>
    <p:sldLayoutId id="2147487827" r:id="rId4"/>
    <p:sldLayoutId id="2147487828" r:id="rId5"/>
    <p:sldLayoutId id="2147487829" r:id="rId6"/>
    <p:sldLayoutId id="2147487830" r:id="rId7"/>
    <p:sldLayoutId id="2147487831" r:id="rId8"/>
    <p:sldLayoutId id="2147487832" r:id="rId9"/>
    <p:sldLayoutId id="2147487833" r:id="rId10"/>
    <p:sldLayoutId id="2147487834"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pitchFamily="34"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6CE4740D-A7F3-4E9B-84BB-A2C4D5DBD5A6}" type="slidenum">
              <a:rPr lang="en-US">
                <a:solidFill>
                  <a:srgbClr val="000063"/>
                </a:solidFill>
              </a:rPr>
              <a:pPr>
                <a:defRPr/>
              </a:pPr>
              <a:t>‹#›</a:t>
            </a:fld>
            <a:endParaRPr lang="en-US">
              <a:solidFill>
                <a:srgbClr val="000063"/>
              </a:solidFill>
            </a:endParaRPr>
          </a:p>
        </p:txBody>
      </p:sp>
      <p:pic>
        <p:nvPicPr>
          <p:cNvPr id="25604"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605"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7851" r:id="rId1"/>
    <p:sldLayoutId id="2147487852" r:id="rId2"/>
    <p:sldLayoutId id="2147487853" r:id="rId3"/>
    <p:sldLayoutId id="2147487854" r:id="rId4"/>
    <p:sldLayoutId id="2147487855" r:id="rId5"/>
    <p:sldLayoutId id="2147487856" r:id="rId6"/>
    <p:sldLayoutId id="2147487857" r:id="rId7"/>
    <p:sldLayoutId id="2147487858" r:id="rId8"/>
    <p:sldLayoutId id="2147487859" r:id="rId9"/>
    <p:sldLayoutId id="2147487860" r:id="rId10"/>
    <p:sldLayoutId id="2147487861"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defRPr sz="1100">
                <a:solidFill>
                  <a:schemeClr val="bg1"/>
                </a:solidFill>
              </a:defRPr>
            </a:lvl1pPr>
          </a:lstStyle>
          <a:p>
            <a:pPr eaLnBrk="0" hangingPunct="0">
              <a:defRPr/>
            </a:pPr>
            <a:fld id="{59E3F5B4-7304-41B9-AE15-1D87BFC028F9}" type="slidenum">
              <a:rPr lang="en-US">
                <a:solidFill>
                  <a:srgbClr val="000063"/>
                </a:solidFill>
                <a:latin typeface="Arial" pitchFamily="34" charset="0"/>
              </a:rPr>
              <a:pPr eaLnBrk="0" hangingPunct="0">
                <a:defRPr/>
              </a:pPr>
              <a:t>‹#›</a:t>
            </a:fld>
            <a:endParaRPr lang="en-US">
              <a:solidFill>
                <a:srgbClr val="000063"/>
              </a:solidFill>
              <a:latin typeface="Arial" pitchFamily="34" charset="0"/>
            </a:endParaRPr>
          </a:p>
        </p:txBody>
      </p:sp>
      <p:pic>
        <p:nvPicPr>
          <p:cNvPr id="4100"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4101"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7875" r:id="rId1"/>
    <p:sldLayoutId id="2147487876" r:id="rId2"/>
    <p:sldLayoutId id="2147487877" r:id="rId3"/>
    <p:sldLayoutId id="2147487878" r:id="rId4"/>
    <p:sldLayoutId id="2147487879" r:id="rId5"/>
    <p:sldLayoutId id="2147487880" r:id="rId6"/>
    <p:sldLayoutId id="2147487881" r:id="rId7"/>
    <p:sldLayoutId id="2147487882" r:id="rId8"/>
    <p:sldLayoutId id="2147487883" r:id="rId9"/>
    <p:sldLayoutId id="2147487884" r:id="rId10"/>
    <p:sldLayoutId id="2147487885"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pitchFamily="34"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defRPr sz="1100">
                <a:solidFill>
                  <a:schemeClr val="bg1"/>
                </a:solidFill>
              </a:defRPr>
            </a:lvl1pPr>
          </a:lstStyle>
          <a:p>
            <a:pPr eaLnBrk="0" hangingPunct="0">
              <a:defRPr/>
            </a:pPr>
            <a:fld id="{59E3F5B4-7304-41B9-AE15-1D87BFC028F9}" type="slidenum">
              <a:rPr lang="en-US">
                <a:solidFill>
                  <a:srgbClr val="000063"/>
                </a:solidFill>
                <a:latin typeface="Arial" pitchFamily="34" charset="0"/>
              </a:rPr>
              <a:pPr eaLnBrk="0" hangingPunct="0">
                <a:defRPr/>
              </a:pPr>
              <a:t>‹#›</a:t>
            </a:fld>
            <a:endParaRPr lang="en-US">
              <a:solidFill>
                <a:srgbClr val="000063"/>
              </a:solidFill>
              <a:latin typeface="Arial" pitchFamily="34" charset="0"/>
            </a:endParaRPr>
          </a:p>
        </p:txBody>
      </p:sp>
      <p:pic>
        <p:nvPicPr>
          <p:cNvPr id="4100"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4101"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7899" r:id="rId1"/>
    <p:sldLayoutId id="2147487900" r:id="rId2"/>
    <p:sldLayoutId id="2147487901" r:id="rId3"/>
    <p:sldLayoutId id="2147487902" r:id="rId4"/>
    <p:sldLayoutId id="2147487903" r:id="rId5"/>
    <p:sldLayoutId id="2147487904" r:id="rId6"/>
    <p:sldLayoutId id="2147487905" r:id="rId7"/>
    <p:sldLayoutId id="2147487906" r:id="rId8"/>
    <p:sldLayoutId id="2147487907" r:id="rId9"/>
    <p:sldLayoutId id="2147487908" r:id="rId10"/>
    <p:sldLayoutId id="2147487909"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pitchFamily="34"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6CE4740D-A7F3-4E9B-84BB-A2C4D5DBD5A6}" type="slidenum">
              <a:rPr lang="en-US">
                <a:solidFill>
                  <a:srgbClr val="000063"/>
                </a:solidFill>
              </a:rPr>
              <a:pPr>
                <a:defRPr/>
              </a:pPr>
              <a:t>‹#›</a:t>
            </a:fld>
            <a:endParaRPr lang="en-US">
              <a:solidFill>
                <a:srgbClr val="000063"/>
              </a:solidFill>
            </a:endParaRPr>
          </a:p>
        </p:txBody>
      </p:sp>
      <p:pic>
        <p:nvPicPr>
          <p:cNvPr id="25604"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605"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8019" r:id="rId1"/>
    <p:sldLayoutId id="2147488020" r:id="rId2"/>
    <p:sldLayoutId id="2147488021" r:id="rId3"/>
    <p:sldLayoutId id="2147488022" r:id="rId4"/>
    <p:sldLayoutId id="2147488023" r:id="rId5"/>
    <p:sldLayoutId id="2147488024" r:id="rId6"/>
    <p:sldLayoutId id="2147488025" r:id="rId7"/>
    <p:sldLayoutId id="2147488026" r:id="rId8"/>
    <p:sldLayoutId id="2147488027" r:id="rId9"/>
    <p:sldLayoutId id="2147488028" r:id="rId10"/>
    <p:sldLayoutId id="2147488029"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442562" name="Rectangle 2"/>
          <p:cNvSpPr>
            <a:spLocks noGrp="1" noChangeArrowheads="1"/>
          </p:cNvSpPr>
          <p:nvPr>
            <p:ph type="title"/>
          </p:nvPr>
        </p:nvSpPr>
        <p:spPr bwMode="auto">
          <a:xfrm>
            <a:off x="469900" y="0"/>
            <a:ext cx="8229600" cy="757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6195" name="Rectangle 3"/>
          <p:cNvSpPr>
            <a:spLocks noGrp="1" noChangeArrowheads="1"/>
          </p:cNvSpPr>
          <p:nvPr>
            <p:ph type="body" idx="1"/>
          </p:nvPr>
        </p:nvSpPr>
        <p:spPr bwMode="auto">
          <a:xfrm>
            <a:off x="457200" y="1104900"/>
            <a:ext cx="8229600" cy="4818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442564" name="Rectangle 4"/>
          <p:cNvSpPr>
            <a:spLocks noChangeArrowheads="1"/>
          </p:cNvSpPr>
          <p:nvPr/>
        </p:nvSpPr>
        <p:spPr bwMode="auto">
          <a:xfrm>
            <a:off x="419100" y="133350"/>
            <a:ext cx="8229600" cy="800100"/>
          </a:xfrm>
          <a:prstGeom prst="rect">
            <a:avLst/>
          </a:prstGeom>
          <a:noFill/>
          <a:ln w="9525">
            <a:noFill/>
            <a:miter lim="800000"/>
            <a:headEnd/>
            <a:tailEnd/>
          </a:ln>
          <a:effectLst/>
        </p:spPr>
        <p:txBody>
          <a:bodyPr anchor="ctr"/>
          <a:lstStyle/>
          <a:p>
            <a:pPr>
              <a:defRPr/>
            </a:pPr>
            <a:r>
              <a:rPr lang="en-US" b="1">
                <a:solidFill>
                  <a:srgbClr val="000066"/>
                </a:solidFill>
                <a:effectLst>
                  <a:outerShdw blurRad="38100" dist="38100" dir="2700000" algn="tl">
                    <a:srgbClr val="C0C0C0"/>
                  </a:outerShdw>
                </a:effectLst>
                <a:latin typeface="Arial" pitchFamily="34" charset="0"/>
              </a:rPr>
              <a:t> </a:t>
            </a:r>
          </a:p>
        </p:txBody>
      </p:sp>
      <p:sp>
        <p:nvSpPr>
          <p:cNvPr id="5442565" name="Line 5"/>
          <p:cNvSpPr>
            <a:spLocks noChangeShapeType="1"/>
          </p:cNvSpPr>
          <p:nvPr/>
        </p:nvSpPr>
        <p:spPr bwMode="auto">
          <a:xfrm>
            <a:off x="0" y="850900"/>
            <a:ext cx="9144000" cy="0"/>
          </a:xfrm>
          <a:prstGeom prst="line">
            <a:avLst/>
          </a:prstGeom>
          <a:noFill/>
          <a:ln w="63500">
            <a:solidFill>
              <a:srgbClr val="969696"/>
            </a:solidFill>
            <a:round/>
            <a:headEnd/>
            <a:tailEnd/>
          </a:ln>
          <a:effectLst/>
        </p:spPr>
        <p:txBody>
          <a:bodyPr/>
          <a:lstStyle/>
          <a:p>
            <a:pPr eaLnBrk="0" hangingPunct="0">
              <a:defRPr/>
            </a:pPr>
            <a:endParaRPr lang="en-US">
              <a:solidFill>
                <a:srgbClr val="000000"/>
              </a:solidFill>
              <a:latin typeface="Arial" pitchFamily="34" charset="0"/>
            </a:endParaRPr>
          </a:p>
        </p:txBody>
      </p:sp>
      <p:sp>
        <p:nvSpPr>
          <p:cNvPr id="5442566" name="Line 6"/>
          <p:cNvSpPr>
            <a:spLocks noChangeShapeType="1"/>
          </p:cNvSpPr>
          <p:nvPr/>
        </p:nvSpPr>
        <p:spPr bwMode="auto">
          <a:xfrm>
            <a:off x="12700" y="774700"/>
            <a:ext cx="9144000" cy="0"/>
          </a:xfrm>
          <a:prstGeom prst="line">
            <a:avLst/>
          </a:prstGeom>
          <a:noFill/>
          <a:ln w="63500">
            <a:solidFill>
              <a:srgbClr val="000080"/>
            </a:solidFill>
            <a:round/>
            <a:headEnd/>
            <a:tailEnd/>
          </a:ln>
          <a:effectLst/>
        </p:spPr>
        <p:txBody>
          <a:bodyPr/>
          <a:lstStyle/>
          <a:p>
            <a:pPr eaLnBrk="0" hangingPunct="0">
              <a:defRPr/>
            </a:pPr>
            <a:endParaRPr lang="en-US">
              <a:solidFill>
                <a:srgbClr val="000000"/>
              </a:solidFill>
              <a:latin typeface="Arial" pitchFamily="34" charset="0"/>
            </a:endParaRPr>
          </a:p>
        </p:txBody>
      </p:sp>
      <p:sp>
        <p:nvSpPr>
          <p:cNvPr id="5442567" name="Line 7"/>
          <p:cNvSpPr>
            <a:spLocks noChangeShapeType="1"/>
          </p:cNvSpPr>
          <p:nvPr/>
        </p:nvSpPr>
        <p:spPr bwMode="auto">
          <a:xfrm>
            <a:off x="12700" y="838200"/>
            <a:ext cx="9144000" cy="0"/>
          </a:xfrm>
          <a:prstGeom prst="line">
            <a:avLst/>
          </a:prstGeom>
          <a:noFill/>
          <a:ln w="63500">
            <a:solidFill>
              <a:srgbClr val="969696"/>
            </a:solidFill>
            <a:round/>
            <a:headEnd/>
            <a:tailEnd/>
          </a:ln>
          <a:effectLst/>
        </p:spPr>
        <p:txBody>
          <a:bodyPr/>
          <a:lstStyle/>
          <a:p>
            <a:pPr eaLnBrk="0" hangingPunct="0">
              <a:defRPr/>
            </a:pPr>
            <a:endParaRPr lang="en-US">
              <a:solidFill>
                <a:srgbClr val="000000"/>
              </a:solidFill>
              <a:latin typeface="Arial" pitchFamily="34" charset="0"/>
            </a:endParaRPr>
          </a:p>
        </p:txBody>
      </p:sp>
      <p:pic>
        <p:nvPicPr>
          <p:cNvPr id="136200" name="Picture 8"/>
          <p:cNvPicPr>
            <a:picLocks noChangeAspect="1" noChangeArrowheads="1"/>
          </p:cNvPicPr>
          <p:nvPr/>
        </p:nvPicPr>
        <p:blipFill>
          <a:blip r:embed="rId13" cstate="print"/>
          <a:srcRect/>
          <a:stretch>
            <a:fillRect/>
          </a:stretch>
        </p:blipFill>
        <p:spPr bwMode="auto">
          <a:xfrm>
            <a:off x="0" y="6184900"/>
            <a:ext cx="9144000" cy="530225"/>
          </a:xfrm>
          <a:prstGeom prst="rect">
            <a:avLst/>
          </a:prstGeom>
          <a:noFill/>
          <a:ln w="9525">
            <a:noFill/>
            <a:miter lim="800000"/>
            <a:headEnd/>
            <a:tailEnd/>
          </a:ln>
        </p:spPr>
      </p:pic>
      <p:sp>
        <p:nvSpPr>
          <p:cNvPr id="5442569" name="Rectangle 9"/>
          <p:cNvSpPr>
            <a:spLocks noChangeArrowheads="1"/>
          </p:cNvSpPr>
          <p:nvPr/>
        </p:nvSpPr>
        <p:spPr bwMode="auto">
          <a:xfrm>
            <a:off x="1165225" y="6184900"/>
            <a:ext cx="1384300" cy="549275"/>
          </a:xfrm>
          <a:prstGeom prst="rect">
            <a:avLst/>
          </a:prstGeom>
          <a:noFill/>
          <a:ln w="9525" algn="ctr">
            <a:noFill/>
            <a:miter lim="800000"/>
            <a:headEnd/>
            <a:tailEnd/>
          </a:ln>
          <a:effectLst/>
        </p:spPr>
        <p:txBody>
          <a:bodyPr wrap="none" anchor="ctr">
            <a:spAutoFit/>
          </a:bodyPr>
          <a:lstStyle/>
          <a:p>
            <a:pPr eaLnBrk="0" hangingPunct="0">
              <a:lnSpc>
                <a:spcPct val="75000"/>
              </a:lnSpc>
              <a:defRPr/>
            </a:pPr>
            <a:r>
              <a:rPr lang="en-US" sz="2000">
                <a:solidFill>
                  <a:srgbClr val="969696"/>
                </a:solidFill>
                <a:latin typeface="Book Antiqua" pitchFamily="18" charset="0"/>
              </a:rPr>
              <a:t>Homeland</a:t>
            </a:r>
          </a:p>
          <a:p>
            <a:pPr eaLnBrk="0" hangingPunct="0">
              <a:lnSpc>
                <a:spcPct val="75000"/>
              </a:lnSpc>
              <a:defRPr/>
            </a:pPr>
            <a:r>
              <a:rPr lang="en-US" sz="2000">
                <a:solidFill>
                  <a:srgbClr val="969696"/>
                </a:solidFill>
                <a:latin typeface="Book Antiqua" pitchFamily="18" charset="0"/>
              </a:rPr>
              <a:t>Security</a:t>
            </a:r>
          </a:p>
        </p:txBody>
      </p:sp>
      <p:pic>
        <p:nvPicPr>
          <p:cNvPr id="136202" name="Picture 10" descr="dhsSeal"/>
          <p:cNvPicPr>
            <a:picLocks noChangeAspect="1" noChangeArrowheads="1"/>
          </p:cNvPicPr>
          <p:nvPr/>
        </p:nvPicPr>
        <p:blipFill>
          <a:blip r:embed="rId14" cstate="print"/>
          <a:srcRect/>
          <a:stretch>
            <a:fillRect/>
          </a:stretch>
        </p:blipFill>
        <p:spPr bwMode="auto">
          <a:xfrm>
            <a:off x="290513" y="5486400"/>
            <a:ext cx="1109662" cy="1371600"/>
          </a:xfrm>
          <a:prstGeom prst="rect">
            <a:avLst/>
          </a:prstGeom>
          <a:noFill/>
          <a:ln w="9525">
            <a:noFill/>
            <a:miter lim="800000"/>
            <a:headEnd/>
            <a:tailEnd/>
          </a:ln>
        </p:spPr>
      </p:pic>
      <p:sp>
        <p:nvSpPr>
          <p:cNvPr id="5442571" name="Rectangle 11"/>
          <p:cNvSpPr>
            <a:spLocks noGrp="1" noChangeArrowheads="1"/>
          </p:cNvSpPr>
          <p:nvPr>
            <p:ph type="sldNum" sz="quarter" idx="4"/>
          </p:nvPr>
        </p:nvSpPr>
        <p:spPr bwMode="auto">
          <a:xfrm>
            <a:off x="8597900" y="6664325"/>
            <a:ext cx="546100" cy="193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latin typeface="Arial" pitchFamily="34" charset="0"/>
              </a:defRPr>
            </a:lvl1pPr>
          </a:lstStyle>
          <a:p>
            <a:pPr>
              <a:defRPr/>
            </a:pPr>
            <a:fld id="{812A7188-147F-4BA8-9766-5C5CEED2CD24}" type="slidenum">
              <a:rPr lang="en-US">
                <a:solidFill>
                  <a:srgbClr val="000000"/>
                </a:solidFill>
              </a:rPr>
              <a:pPr>
                <a:def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8072" r:id="rId1"/>
    <p:sldLayoutId id="2147488073" r:id="rId2"/>
    <p:sldLayoutId id="2147488074" r:id="rId3"/>
    <p:sldLayoutId id="2147488075" r:id="rId4"/>
    <p:sldLayoutId id="2147488076" r:id="rId5"/>
    <p:sldLayoutId id="2147488077" r:id="rId6"/>
    <p:sldLayoutId id="2147488078" r:id="rId7"/>
    <p:sldLayoutId id="2147488079" r:id="rId8"/>
    <p:sldLayoutId id="2147488080" r:id="rId9"/>
    <p:sldLayoutId id="2147488081" r:id="rId10"/>
    <p:sldLayoutId id="2147488082" r:id="rId11"/>
  </p:sldLayoutIdLst>
  <p:hf hdr="0" ftr="0" dt="0"/>
  <p:txStyles>
    <p:titleStyle>
      <a:lvl1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2pPr>
      <a:lvl3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3pPr>
      <a:lvl4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4pPr>
      <a:lvl5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5pPr>
      <a:lvl6pPr marL="4572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6pPr>
      <a:lvl7pPr marL="9144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7pPr>
      <a:lvl8pPr marL="13716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8pPr>
      <a:lvl9pPr marL="18288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6CE4740D-A7F3-4E9B-84BB-A2C4D5DBD5A6}" type="slidenum">
              <a:rPr lang="en-US">
                <a:solidFill>
                  <a:srgbClr val="000063"/>
                </a:solidFill>
              </a:rPr>
              <a:pPr>
                <a:defRPr/>
              </a:pPr>
              <a:t>‹#›</a:t>
            </a:fld>
            <a:endParaRPr lang="en-US">
              <a:solidFill>
                <a:srgbClr val="000063"/>
              </a:solidFill>
            </a:endParaRPr>
          </a:p>
        </p:txBody>
      </p:sp>
      <p:pic>
        <p:nvPicPr>
          <p:cNvPr id="25604"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605"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8108" r:id="rId1"/>
    <p:sldLayoutId id="2147488109" r:id="rId2"/>
    <p:sldLayoutId id="2147488110" r:id="rId3"/>
    <p:sldLayoutId id="2147488111" r:id="rId4"/>
    <p:sldLayoutId id="2147488112" r:id="rId5"/>
    <p:sldLayoutId id="2147488113" r:id="rId6"/>
    <p:sldLayoutId id="2147488114" r:id="rId7"/>
    <p:sldLayoutId id="2147488115" r:id="rId8"/>
    <p:sldLayoutId id="2147488116" r:id="rId9"/>
    <p:sldLayoutId id="2147488117" r:id="rId10"/>
    <p:sldLayoutId id="2147488118"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defRPr sz="1100">
                <a:solidFill>
                  <a:schemeClr val="bg1"/>
                </a:solidFill>
              </a:defRPr>
            </a:lvl1pPr>
          </a:lstStyle>
          <a:p>
            <a:pPr eaLnBrk="0" hangingPunct="0">
              <a:defRPr/>
            </a:pPr>
            <a:fld id="{AE74FCA1-9488-4F5A-99FD-093FA1A6FD85}" type="slidenum">
              <a:rPr lang="en-US">
                <a:solidFill>
                  <a:srgbClr val="000063"/>
                </a:solidFill>
                <a:latin typeface="Arial" pitchFamily="34" charset="0"/>
              </a:rPr>
              <a:pPr eaLnBrk="0" hangingPunct="0">
                <a:defRPr/>
              </a:pPr>
              <a:t>‹#›</a:t>
            </a:fld>
            <a:endParaRPr lang="en-US">
              <a:solidFill>
                <a:srgbClr val="000063"/>
              </a:solidFill>
              <a:latin typeface="Arial" pitchFamily="34" charset="0"/>
            </a:endParaRPr>
          </a:p>
        </p:txBody>
      </p:sp>
      <p:pic>
        <p:nvPicPr>
          <p:cNvPr id="4100"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4101"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8132" r:id="rId1"/>
    <p:sldLayoutId id="2147488133" r:id="rId2"/>
    <p:sldLayoutId id="2147488134" r:id="rId3"/>
    <p:sldLayoutId id="2147488135" r:id="rId4"/>
    <p:sldLayoutId id="2147488136" r:id="rId5"/>
    <p:sldLayoutId id="2147488137" r:id="rId6"/>
    <p:sldLayoutId id="2147488138" r:id="rId7"/>
    <p:sldLayoutId id="2147488139" r:id="rId8"/>
    <p:sldLayoutId id="2147488140" r:id="rId9"/>
    <p:sldLayoutId id="2147488141" r:id="rId10"/>
    <p:sldLayoutId id="2147488142"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pitchFamily="34"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6CE4740D-A7F3-4E9B-84BB-A2C4D5DBD5A6}" type="slidenum">
              <a:rPr lang="en-US">
                <a:solidFill>
                  <a:srgbClr val="000063"/>
                </a:solidFill>
              </a:rPr>
              <a:pPr>
                <a:defRPr/>
              </a:pPr>
              <a:t>‹#›</a:t>
            </a:fld>
            <a:endParaRPr lang="en-US">
              <a:solidFill>
                <a:srgbClr val="000063"/>
              </a:solidFill>
            </a:endParaRPr>
          </a:p>
        </p:txBody>
      </p:sp>
      <p:pic>
        <p:nvPicPr>
          <p:cNvPr id="25604"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605"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8168" r:id="rId1"/>
    <p:sldLayoutId id="2147488169" r:id="rId2"/>
    <p:sldLayoutId id="2147488170" r:id="rId3"/>
    <p:sldLayoutId id="2147488171" r:id="rId4"/>
    <p:sldLayoutId id="2147488172" r:id="rId5"/>
    <p:sldLayoutId id="2147488173" r:id="rId6"/>
    <p:sldLayoutId id="2147488174" r:id="rId7"/>
    <p:sldLayoutId id="2147488175" r:id="rId8"/>
    <p:sldLayoutId id="2147488176" r:id="rId9"/>
    <p:sldLayoutId id="2147488177" r:id="rId10"/>
    <p:sldLayoutId id="2147488178"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6CE4740D-A7F3-4E9B-84BB-A2C4D5DBD5A6}" type="slidenum">
              <a:rPr lang="en-US"/>
              <a:pPr>
                <a:defRPr/>
              </a:pPr>
              <a:t>‹#›</a:t>
            </a:fld>
            <a:endParaRPr lang="en-US"/>
          </a:p>
        </p:txBody>
      </p:sp>
      <p:pic>
        <p:nvPicPr>
          <p:cNvPr id="25604"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605"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7610" r:id="rId1"/>
    <p:sldLayoutId id="2147487480" r:id="rId2"/>
    <p:sldLayoutId id="2147487479" r:id="rId3"/>
    <p:sldLayoutId id="2147487478" r:id="rId4"/>
    <p:sldLayoutId id="2147487477" r:id="rId5"/>
    <p:sldLayoutId id="2147487476" r:id="rId6"/>
    <p:sldLayoutId id="2147487475" r:id="rId7"/>
    <p:sldLayoutId id="2147487474" r:id="rId8"/>
    <p:sldLayoutId id="2147487473" r:id="rId9"/>
    <p:sldLayoutId id="2147487472" r:id="rId10"/>
    <p:sldLayoutId id="2147487471"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defRPr sz="1100">
                <a:solidFill>
                  <a:schemeClr val="bg1"/>
                </a:solidFill>
              </a:defRPr>
            </a:lvl1pPr>
          </a:lstStyle>
          <a:p>
            <a:pPr eaLnBrk="0" hangingPunct="0">
              <a:defRPr/>
            </a:pPr>
            <a:fld id="{AE74FCA1-9488-4F5A-99FD-093FA1A6FD85}" type="slidenum">
              <a:rPr lang="en-US">
                <a:solidFill>
                  <a:srgbClr val="000063"/>
                </a:solidFill>
                <a:latin typeface="Arial" pitchFamily="34" charset="0"/>
              </a:rPr>
              <a:pPr eaLnBrk="0" hangingPunct="0">
                <a:defRPr/>
              </a:pPr>
              <a:t>‹#›</a:t>
            </a:fld>
            <a:endParaRPr lang="en-US">
              <a:solidFill>
                <a:srgbClr val="000063"/>
              </a:solidFill>
              <a:latin typeface="Arial" pitchFamily="34" charset="0"/>
            </a:endParaRPr>
          </a:p>
        </p:txBody>
      </p:sp>
      <p:pic>
        <p:nvPicPr>
          <p:cNvPr id="4100"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4101"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8180" r:id="rId1"/>
    <p:sldLayoutId id="2147488181" r:id="rId2"/>
    <p:sldLayoutId id="2147488182" r:id="rId3"/>
    <p:sldLayoutId id="2147488183" r:id="rId4"/>
    <p:sldLayoutId id="2147488184" r:id="rId5"/>
    <p:sldLayoutId id="2147488185" r:id="rId6"/>
    <p:sldLayoutId id="2147488186" r:id="rId7"/>
    <p:sldLayoutId id="2147488187" r:id="rId8"/>
    <p:sldLayoutId id="2147488188" r:id="rId9"/>
    <p:sldLayoutId id="2147488189" r:id="rId10"/>
    <p:sldLayoutId id="2147488190"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pitchFamily="34"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A5CE6A5-3D5D-4D6E-B4A5-82068411D25C}" type="datetimeFigureOut">
              <a:rPr lang="en-US" smtClean="0">
                <a:solidFill>
                  <a:prstClr val="black">
                    <a:tint val="75000"/>
                  </a:prstClr>
                </a:solidFill>
                <a:latin typeface="Calibri"/>
              </a:rPr>
              <a:pPr fontAlgn="auto">
                <a:spcBef>
                  <a:spcPts val="0"/>
                </a:spcBef>
                <a:spcAft>
                  <a:spcPts val="0"/>
                </a:spcAft>
              </a:pPr>
              <a:t>3/18/2011</a:t>
            </a:fld>
            <a:endParaRPr lang="en-US" smtClean="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smtClean="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37913A01-7404-4DB1-8F26-03BBB2E05442}" type="slidenum">
              <a:rPr lang="en-US" smtClean="0">
                <a:solidFill>
                  <a:prstClr val="black">
                    <a:tint val="75000"/>
                  </a:prstClr>
                </a:solidFill>
                <a:latin typeface="Calibri"/>
              </a:rPr>
              <a:pPr fontAlgn="auto">
                <a:spcBef>
                  <a:spcPts val="0"/>
                </a:spcBef>
                <a:spcAft>
                  <a:spcPts val="0"/>
                </a:spcAft>
              </a:pPr>
              <a:t>‹#›</a:t>
            </a:fld>
            <a:endParaRPr lang="en-US" smtClean="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8192" r:id="rId1"/>
    <p:sldLayoutId id="2147488193" r:id="rId2"/>
    <p:sldLayoutId id="2147488194" r:id="rId3"/>
    <p:sldLayoutId id="2147488195" r:id="rId4"/>
    <p:sldLayoutId id="2147488196" r:id="rId5"/>
    <p:sldLayoutId id="2147488197" r:id="rId6"/>
    <p:sldLayoutId id="2147488198" r:id="rId7"/>
    <p:sldLayoutId id="2147488199" r:id="rId8"/>
    <p:sldLayoutId id="2147488200" r:id="rId9"/>
    <p:sldLayoutId id="2147488201" r:id="rId10"/>
    <p:sldLayoutId id="214748820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6CE4740D-A7F3-4E9B-84BB-A2C4D5DBD5A6}" type="slidenum">
              <a:rPr lang="en-US">
                <a:solidFill>
                  <a:srgbClr val="000063"/>
                </a:solidFill>
              </a:rPr>
              <a:pPr>
                <a:defRPr/>
              </a:pPr>
              <a:t>‹#›</a:t>
            </a:fld>
            <a:endParaRPr lang="en-US">
              <a:solidFill>
                <a:srgbClr val="000063"/>
              </a:solidFill>
            </a:endParaRPr>
          </a:p>
        </p:txBody>
      </p:sp>
      <p:pic>
        <p:nvPicPr>
          <p:cNvPr id="25604"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605"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8300" r:id="rId1"/>
    <p:sldLayoutId id="2147488301" r:id="rId2"/>
    <p:sldLayoutId id="2147488302" r:id="rId3"/>
    <p:sldLayoutId id="2147488303" r:id="rId4"/>
    <p:sldLayoutId id="2147488304" r:id="rId5"/>
    <p:sldLayoutId id="2147488305" r:id="rId6"/>
    <p:sldLayoutId id="2147488306" r:id="rId7"/>
    <p:sldLayoutId id="2147488307" r:id="rId8"/>
    <p:sldLayoutId id="2147488308" r:id="rId9"/>
    <p:sldLayoutId id="2147488309" r:id="rId10"/>
    <p:sldLayoutId id="2147488310"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defRPr sz="1100">
                <a:solidFill>
                  <a:schemeClr val="bg1"/>
                </a:solidFill>
              </a:defRPr>
            </a:lvl1pPr>
          </a:lstStyle>
          <a:p>
            <a:pPr eaLnBrk="0" hangingPunct="0">
              <a:defRPr/>
            </a:pPr>
            <a:fld id="{F7745B51-9294-4D5C-891C-7E5ED3910D18}" type="slidenum">
              <a:rPr lang="en-US">
                <a:solidFill>
                  <a:srgbClr val="000063"/>
                </a:solidFill>
                <a:latin typeface="Arial" pitchFamily="34" charset="0"/>
              </a:rPr>
              <a:pPr eaLnBrk="0" hangingPunct="0">
                <a:defRPr/>
              </a:pPr>
              <a:t>‹#›</a:t>
            </a:fld>
            <a:endParaRPr lang="en-US">
              <a:solidFill>
                <a:srgbClr val="000063"/>
              </a:solidFill>
              <a:latin typeface="Arial" pitchFamily="34" charset="0"/>
            </a:endParaRPr>
          </a:p>
        </p:txBody>
      </p:sp>
      <p:pic>
        <p:nvPicPr>
          <p:cNvPr id="4100"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4101"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8392" r:id="rId1"/>
    <p:sldLayoutId id="2147488393" r:id="rId2"/>
    <p:sldLayoutId id="2147488394" r:id="rId3"/>
    <p:sldLayoutId id="2147488395" r:id="rId4"/>
    <p:sldLayoutId id="2147488396" r:id="rId5"/>
    <p:sldLayoutId id="2147488397" r:id="rId6"/>
    <p:sldLayoutId id="2147488398" r:id="rId7"/>
    <p:sldLayoutId id="2147488399" r:id="rId8"/>
    <p:sldLayoutId id="2147488400" r:id="rId9"/>
    <p:sldLayoutId id="2147488401" r:id="rId10"/>
    <p:sldLayoutId id="2147488402"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pitchFamily="34"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6CE4740D-A7F3-4E9B-84BB-A2C4D5DBD5A6}" type="slidenum">
              <a:rPr lang="en-US">
                <a:solidFill>
                  <a:srgbClr val="000063"/>
                </a:solidFill>
              </a:rPr>
              <a:pPr>
                <a:defRPr/>
              </a:pPr>
              <a:t>‹#›</a:t>
            </a:fld>
            <a:endParaRPr lang="en-US">
              <a:solidFill>
                <a:srgbClr val="000063"/>
              </a:solidFill>
            </a:endParaRPr>
          </a:p>
        </p:txBody>
      </p:sp>
      <p:pic>
        <p:nvPicPr>
          <p:cNvPr id="25604"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605"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8404" r:id="rId1"/>
    <p:sldLayoutId id="2147488405" r:id="rId2"/>
    <p:sldLayoutId id="2147488406" r:id="rId3"/>
    <p:sldLayoutId id="2147488407" r:id="rId4"/>
    <p:sldLayoutId id="2147488408" r:id="rId5"/>
    <p:sldLayoutId id="2147488409" r:id="rId6"/>
    <p:sldLayoutId id="2147488410" r:id="rId7"/>
    <p:sldLayoutId id="2147488411" r:id="rId8"/>
    <p:sldLayoutId id="2147488412" r:id="rId9"/>
    <p:sldLayoutId id="2147488413" r:id="rId10"/>
    <p:sldLayoutId id="2147488414"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469900" y="0"/>
            <a:ext cx="8229600" cy="757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79" name="Rectangle 3"/>
          <p:cNvSpPr>
            <a:spLocks noGrp="1" noChangeArrowheads="1"/>
          </p:cNvSpPr>
          <p:nvPr>
            <p:ph type="body" idx="1"/>
          </p:nvPr>
        </p:nvSpPr>
        <p:spPr bwMode="auto">
          <a:xfrm>
            <a:off x="457200" y="1104900"/>
            <a:ext cx="8229600" cy="4818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9499" name="Rectangle 11"/>
          <p:cNvSpPr>
            <a:spLocks noChangeArrowheads="1"/>
          </p:cNvSpPr>
          <p:nvPr userDrawn="1"/>
        </p:nvSpPr>
        <p:spPr bwMode="auto">
          <a:xfrm>
            <a:off x="419100" y="133350"/>
            <a:ext cx="8229600" cy="800100"/>
          </a:xfrm>
          <a:prstGeom prst="rect">
            <a:avLst/>
          </a:prstGeom>
          <a:noFill/>
          <a:ln w="9525">
            <a:noFill/>
            <a:miter lim="800000"/>
            <a:headEnd/>
            <a:tailEnd/>
          </a:ln>
          <a:effectLst/>
        </p:spPr>
        <p:txBody>
          <a:bodyPr anchor="ctr"/>
          <a:lstStyle/>
          <a:p>
            <a:pPr>
              <a:defRPr/>
            </a:pPr>
            <a:r>
              <a:rPr lang="en-US" b="1">
                <a:solidFill>
                  <a:srgbClr val="000066"/>
                </a:solidFill>
                <a:effectLst>
                  <a:outerShdw blurRad="38100" dist="38100" dir="2700000" algn="tl">
                    <a:srgbClr val="C0C0C0"/>
                  </a:outerShdw>
                </a:effectLst>
              </a:rPr>
              <a:t> </a:t>
            </a:r>
          </a:p>
        </p:txBody>
      </p:sp>
      <p:sp>
        <p:nvSpPr>
          <p:cNvPr id="319502" name="Line 14"/>
          <p:cNvSpPr>
            <a:spLocks noChangeShapeType="1"/>
          </p:cNvSpPr>
          <p:nvPr userDrawn="1"/>
        </p:nvSpPr>
        <p:spPr bwMode="auto">
          <a:xfrm>
            <a:off x="0" y="850900"/>
            <a:ext cx="9144000" cy="0"/>
          </a:xfrm>
          <a:prstGeom prst="line">
            <a:avLst/>
          </a:prstGeom>
          <a:noFill/>
          <a:ln w="63500">
            <a:solidFill>
              <a:srgbClr val="969696"/>
            </a:solidFill>
            <a:round/>
            <a:headEnd/>
            <a:tailEnd/>
          </a:ln>
          <a:effectLst/>
        </p:spPr>
        <p:txBody>
          <a:bodyPr/>
          <a:lstStyle/>
          <a:p>
            <a:pPr eaLnBrk="0" hangingPunct="0">
              <a:defRPr/>
            </a:pPr>
            <a:endParaRPr lang="en-US" sz="1200">
              <a:solidFill>
                <a:srgbClr val="000000"/>
              </a:solidFill>
            </a:endParaRPr>
          </a:p>
        </p:txBody>
      </p:sp>
      <p:sp>
        <p:nvSpPr>
          <p:cNvPr id="319507" name="Line 19"/>
          <p:cNvSpPr>
            <a:spLocks noChangeShapeType="1"/>
          </p:cNvSpPr>
          <p:nvPr userDrawn="1"/>
        </p:nvSpPr>
        <p:spPr bwMode="auto">
          <a:xfrm>
            <a:off x="12700" y="774700"/>
            <a:ext cx="9144000" cy="0"/>
          </a:xfrm>
          <a:prstGeom prst="line">
            <a:avLst/>
          </a:prstGeom>
          <a:noFill/>
          <a:ln w="63500">
            <a:solidFill>
              <a:srgbClr val="000080"/>
            </a:solidFill>
            <a:round/>
            <a:headEnd/>
            <a:tailEnd/>
          </a:ln>
          <a:effectLst/>
        </p:spPr>
        <p:txBody>
          <a:bodyPr/>
          <a:lstStyle/>
          <a:p>
            <a:pPr eaLnBrk="0" hangingPunct="0">
              <a:defRPr/>
            </a:pPr>
            <a:endParaRPr lang="en-US" sz="1200">
              <a:solidFill>
                <a:srgbClr val="000000"/>
              </a:solidFill>
            </a:endParaRPr>
          </a:p>
        </p:txBody>
      </p:sp>
      <p:sp>
        <p:nvSpPr>
          <p:cNvPr id="319508" name="Line 20"/>
          <p:cNvSpPr>
            <a:spLocks noChangeShapeType="1"/>
          </p:cNvSpPr>
          <p:nvPr userDrawn="1"/>
        </p:nvSpPr>
        <p:spPr bwMode="auto">
          <a:xfrm>
            <a:off x="12700" y="838200"/>
            <a:ext cx="9144000" cy="0"/>
          </a:xfrm>
          <a:prstGeom prst="line">
            <a:avLst/>
          </a:prstGeom>
          <a:noFill/>
          <a:ln w="63500">
            <a:solidFill>
              <a:srgbClr val="969696"/>
            </a:solidFill>
            <a:round/>
            <a:headEnd/>
            <a:tailEnd/>
          </a:ln>
          <a:effectLst/>
        </p:spPr>
        <p:txBody>
          <a:bodyPr/>
          <a:lstStyle/>
          <a:p>
            <a:pPr eaLnBrk="0" hangingPunct="0">
              <a:defRPr/>
            </a:pPr>
            <a:endParaRPr lang="en-US" sz="1200">
              <a:solidFill>
                <a:srgbClr val="000000"/>
              </a:solidFill>
            </a:endParaRPr>
          </a:p>
        </p:txBody>
      </p:sp>
      <p:pic>
        <p:nvPicPr>
          <p:cNvPr id="50184" name="Picture 29"/>
          <p:cNvPicPr>
            <a:picLocks noChangeAspect="1" noChangeArrowheads="1"/>
          </p:cNvPicPr>
          <p:nvPr userDrawn="1"/>
        </p:nvPicPr>
        <p:blipFill>
          <a:blip r:embed="rId13" cstate="print"/>
          <a:srcRect/>
          <a:stretch>
            <a:fillRect/>
          </a:stretch>
        </p:blipFill>
        <p:spPr bwMode="auto">
          <a:xfrm>
            <a:off x="0" y="6184900"/>
            <a:ext cx="9144000" cy="530225"/>
          </a:xfrm>
          <a:prstGeom prst="rect">
            <a:avLst/>
          </a:prstGeom>
          <a:noFill/>
          <a:ln w="9525">
            <a:noFill/>
            <a:miter lim="800000"/>
            <a:headEnd/>
            <a:tailEnd/>
          </a:ln>
        </p:spPr>
      </p:pic>
      <p:sp>
        <p:nvSpPr>
          <p:cNvPr id="319518" name="Rectangle 30"/>
          <p:cNvSpPr>
            <a:spLocks noChangeArrowheads="1"/>
          </p:cNvSpPr>
          <p:nvPr userDrawn="1"/>
        </p:nvSpPr>
        <p:spPr bwMode="auto">
          <a:xfrm>
            <a:off x="1165225" y="6184900"/>
            <a:ext cx="1384300" cy="549275"/>
          </a:xfrm>
          <a:prstGeom prst="rect">
            <a:avLst/>
          </a:prstGeom>
          <a:noFill/>
          <a:ln w="9525" algn="ctr">
            <a:noFill/>
            <a:miter lim="800000"/>
            <a:headEnd/>
            <a:tailEnd/>
          </a:ln>
          <a:effectLst/>
        </p:spPr>
        <p:txBody>
          <a:bodyPr wrap="none" anchor="ctr">
            <a:spAutoFit/>
          </a:bodyPr>
          <a:lstStyle/>
          <a:p>
            <a:pPr eaLnBrk="0" hangingPunct="0">
              <a:lnSpc>
                <a:spcPct val="75000"/>
              </a:lnSpc>
              <a:defRPr/>
            </a:pPr>
            <a:r>
              <a:rPr lang="en-US" sz="2000">
                <a:solidFill>
                  <a:srgbClr val="969696"/>
                </a:solidFill>
                <a:latin typeface="Book Antiqua" pitchFamily="18" charset="0"/>
              </a:rPr>
              <a:t>Homeland</a:t>
            </a:r>
          </a:p>
          <a:p>
            <a:pPr eaLnBrk="0" hangingPunct="0">
              <a:lnSpc>
                <a:spcPct val="75000"/>
              </a:lnSpc>
              <a:defRPr/>
            </a:pPr>
            <a:r>
              <a:rPr lang="en-US" sz="2000">
                <a:solidFill>
                  <a:srgbClr val="969696"/>
                </a:solidFill>
                <a:latin typeface="Book Antiqua" pitchFamily="18" charset="0"/>
              </a:rPr>
              <a:t>Security</a:t>
            </a:r>
          </a:p>
        </p:txBody>
      </p:sp>
      <p:sp>
        <p:nvSpPr>
          <p:cNvPr id="319519" name="Rectangle 31"/>
          <p:cNvSpPr>
            <a:spLocks noChangeArrowheads="1"/>
          </p:cNvSpPr>
          <p:nvPr userDrawn="1"/>
        </p:nvSpPr>
        <p:spPr bwMode="auto">
          <a:xfrm>
            <a:off x="4406900" y="6276975"/>
            <a:ext cx="4737100" cy="336550"/>
          </a:xfrm>
          <a:prstGeom prst="rect">
            <a:avLst/>
          </a:prstGeom>
          <a:noFill/>
          <a:ln w="9525" algn="ctr">
            <a:noFill/>
            <a:miter lim="800000"/>
            <a:headEnd/>
            <a:tailEnd/>
          </a:ln>
          <a:effectLst/>
        </p:spPr>
        <p:txBody>
          <a:bodyPr anchor="ctr">
            <a:spAutoFit/>
          </a:bodyPr>
          <a:lstStyle/>
          <a:p>
            <a:pPr algn="ctr" eaLnBrk="0" hangingPunct="0">
              <a:lnSpc>
                <a:spcPct val="80000"/>
              </a:lnSpc>
              <a:defRPr/>
            </a:pPr>
            <a:r>
              <a:rPr lang="en-US" sz="1600" b="1">
                <a:solidFill>
                  <a:srgbClr val="FFFFFF"/>
                </a:solidFill>
                <a:latin typeface="Book Antiqua" pitchFamily="18" charset="0"/>
              </a:rPr>
              <a:t>Cybersecurity and Communications</a:t>
            </a:r>
            <a:r>
              <a:rPr lang="en-US" sz="2000" b="1">
                <a:solidFill>
                  <a:srgbClr val="FFFFFF"/>
                </a:solidFill>
                <a:latin typeface="Book Antiqua" pitchFamily="18" charset="0"/>
              </a:rPr>
              <a:t> </a:t>
            </a:r>
            <a:endParaRPr lang="en-US" sz="1200" b="1">
              <a:solidFill>
                <a:srgbClr val="FFFFFF"/>
              </a:solidFill>
              <a:latin typeface="Arial" pitchFamily="34" charset="0"/>
            </a:endParaRPr>
          </a:p>
        </p:txBody>
      </p:sp>
      <p:pic>
        <p:nvPicPr>
          <p:cNvPr id="50187" name="Picture 32" descr="dhsSeal"/>
          <p:cNvPicPr>
            <a:picLocks noChangeAspect="1" noChangeArrowheads="1"/>
          </p:cNvPicPr>
          <p:nvPr userDrawn="1"/>
        </p:nvPicPr>
        <p:blipFill>
          <a:blip r:embed="rId14" cstate="print"/>
          <a:srcRect/>
          <a:stretch>
            <a:fillRect/>
          </a:stretch>
        </p:blipFill>
        <p:spPr bwMode="auto">
          <a:xfrm>
            <a:off x="290513" y="5486400"/>
            <a:ext cx="1109662" cy="1371600"/>
          </a:xfrm>
          <a:prstGeom prst="rect">
            <a:avLst/>
          </a:prstGeom>
          <a:noFill/>
          <a:ln w="9525">
            <a:noFill/>
            <a:miter lim="800000"/>
            <a:headEnd/>
            <a:tailEnd/>
          </a:ln>
        </p:spPr>
      </p:pic>
      <p:sp>
        <p:nvSpPr>
          <p:cNvPr id="319497" name="Rectangle 9"/>
          <p:cNvSpPr>
            <a:spLocks noGrp="1" noChangeArrowheads="1"/>
          </p:cNvSpPr>
          <p:nvPr>
            <p:ph type="sldNum" sz="quarter" idx="4"/>
          </p:nvPr>
        </p:nvSpPr>
        <p:spPr bwMode="auto">
          <a:xfrm>
            <a:off x="8597900" y="6664325"/>
            <a:ext cx="546100" cy="193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000066"/>
                </a:solidFill>
                <a:latin typeface="Arial" pitchFamily="34" charset="0"/>
              </a:defRPr>
            </a:lvl1pPr>
          </a:lstStyle>
          <a:p>
            <a:pPr>
              <a:defRPr/>
            </a:pPr>
            <a:fld id="{DFB2990E-2D43-4678-AAC1-72F1A29269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8428" r:id="rId1"/>
    <p:sldLayoutId id="2147488429" r:id="rId2"/>
    <p:sldLayoutId id="2147488430" r:id="rId3"/>
    <p:sldLayoutId id="2147488431" r:id="rId4"/>
    <p:sldLayoutId id="2147488432" r:id="rId5"/>
    <p:sldLayoutId id="2147488433" r:id="rId6"/>
    <p:sldLayoutId id="2147488434" r:id="rId7"/>
    <p:sldLayoutId id="2147488435" r:id="rId8"/>
    <p:sldLayoutId id="2147488436" r:id="rId9"/>
    <p:sldLayoutId id="2147488437" r:id="rId10"/>
    <p:sldLayoutId id="2147488438" r:id="rId11"/>
  </p:sldLayoutIdLst>
  <p:hf hdr="0" ftr="0" dt="0"/>
  <p:txStyles>
    <p:titleStyle>
      <a:lvl1pPr algn="l" rtl="0" eaLnBrk="0" fontAlgn="base" hangingPunct="0">
        <a:spcBef>
          <a:spcPct val="0"/>
        </a:spcBef>
        <a:spcAft>
          <a:spcPct val="0"/>
        </a:spcAft>
        <a:defRPr sz="2800" b="1">
          <a:solidFill>
            <a:srgbClr val="000066"/>
          </a:solidFill>
          <a:latin typeface="+mj-lt"/>
          <a:ea typeface="+mj-ea"/>
          <a:cs typeface="+mj-cs"/>
        </a:defRPr>
      </a:lvl1pPr>
      <a:lvl2pPr algn="l" rtl="0" eaLnBrk="0" fontAlgn="base" hangingPunct="0">
        <a:spcBef>
          <a:spcPct val="0"/>
        </a:spcBef>
        <a:spcAft>
          <a:spcPct val="0"/>
        </a:spcAft>
        <a:defRPr sz="2800" b="1">
          <a:solidFill>
            <a:srgbClr val="000066"/>
          </a:solidFill>
          <a:latin typeface="Arial" pitchFamily="34" charset="0"/>
        </a:defRPr>
      </a:lvl2pPr>
      <a:lvl3pPr algn="l" rtl="0" eaLnBrk="0" fontAlgn="base" hangingPunct="0">
        <a:spcBef>
          <a:spcPct val="0"/>
        </a:spcBef>
        <a:spcAft>
          <a:spcPct val="0"/>
        </a:spcAft>
        <a:defRPr sz="2800" b="1">
          <a:solidFill>
            <a:srgbClr val="000066"/>
          </a:solidFill>
          <a:latin typeface="Arial" pitchFamily="34" charset="0"/>
        </a:defRPr>
      </a:lvl3pPr>
      <a:lvl4pPr algn="l" rtl="0" eaLnBrk="0" fontAlgn="base" hangingPunct="0">
        <a:spcBef>
          <a:spcPct val="0"/>
        </a:spcBef>
        <a:spcAft>
          <a:spcPct val="0"/>
        </a:spcAft>
        <a:defRPr sz="2800" b="1">
          <a:solidFill>
            <a:srgbClr val="000066"/>
          </a:solidFill>
          <a:latin typeface="Arial" pitchFamily="34" charset="0"/>
        </a:defRPr>
      </a:lvl4pPr>
      <a:lvl5pPr algn="l" rtl="0" eaLnBrk="0" fontAlgn="base" hangingPunct="0">
        <a:spcBef>
          <a:spcPct val="0"/>
        </a:spcBef>
        <a:spcAft>
          <a:spcPct val="0"/>
        </a:spcAft>
        <a:defRPr sz="2800" b="1">
          <a:solidFill>
            <a:srgbClr val="000066"/>
          </a:solidFill>
          <a:latin typeface="Arial" pitchFamily="34" charset="0"/>
        </a:defRPr>
      </a:lvl5pPr>
      <a:lvl6pPr marL="457200" algn="l" rtl="0" fontAlgn="base">
        <a:spcBef>
          <a:spcPct val="0"/>
        </a:spcBef>
        <a:spcAft>
          <a:spcPct val="0"/>
        </a:spcAft>
        <a:defRPr sz="2800" b="1">
          <a:solidFill>
            <a:srgbClr val="000066"/>
          </a:solidFill>
          <a:latin typeface="Arial" pitchFamily="34" charset="0"/>
        </a:defRPr>
      </a:lvl6pPr>
      <a:lvl7pPr marL="914400" algn="l" rtl="0" fontAlgn="base">
        <a:spcBef>
          <a:spcPct val="0"/>
        </a:spcBef>
        <a:spcAft>
          <a:spcPct val="0"/>
        </a:spcAft>
        <a:defRPr sz="2800" b="1">
          <a:solidFill>
            <a:srgbClr val="000066"/>
          </a:solidFill>
          <a:latin typeface="Arial" pitchFamily="34" charset="0"/>
        </a:defRPr>
      </a:lvl7pPr>
      <a:lvl8pPr marL="1371600" algn="l" rtl="0" fontAlgn="base">
        <a:spcBef>
          <a:spcPct val="0"/>
        </a:spcBef>
        <a:spcAft>
          <a:spcPct val="0"/>
        </a:spcAft>
        <a:defRPr sz="2800" b="1">
          <a:solidFill>
            <a:srgbClr val="000066"/>
          </a:solidFill>
          <a:latin typeface="Arial" pitchFamily="34" charset="0"/>
        </a:defRPr>
      </a:lvl8pPr>
      <a:lvl9pPr marL="1828800" algn="l" rtl="0" fontAlgn="base">
        <a:spcBef>
          <a:spcPct val="0"/>
        </a:spcBef>
        <a:spcAft>
          <a:spcPct val="0"/>
        </a:spcAft>
        <a:defRPr sz="2800" b="1">
          <a:solidFill>
            <a:srgbClr val="000066"/>
          </a:solidFill>
          <a:latin typeface="Arial" pitchFamily="34" charset="0"/>
        </a:defRPr>
      </a:lvl9pPr>
    </p:titleStyle>
    <p:bodyStyle>
      <a:lvl1pPr marL="342900" indent="-342900" algn="l" rtl="0" eaLnBrk="0" fontAlgn="base" hangingPunct="0">
        <a:spcBef>
          <a:spcPct val="20000"/>
        </a:spcBef>
        <a:spcAft>
          <a:spcPct val="0"/>
        </a:spcAft>
        <a:buChar char="•"/>
        <a:defRPr sz="28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defRPr>
      </a:lvl2pPr>
      <a:lvl3pPr marL="1143000" indent="-228600" algn="l" rtl="0" eaLnBrk="0" fontAlgn="base" hangingPunct="0">
        <a:spcBef>
          <a:spcPct val="20000"/>
        </a:spcBef>
        <a:spcAft>
          <a:spcPct val="0"/>
        </a:spcAft>
        <a:buChar char="•"/>
        <a:defRPr sz="2000">
          <a:solidFill>
            <a:srgbClr val="000066"/>
          </a:solidFill>
          <a:latin typeface="+mn-lt"/>
        </a:defRPr>
      </a:lvl3pPr>
      <a:lvl4pPr marL="1600200" indent="-228600" algn="l" rtl="0" eaLnBrk="0" fontAlgn="base" hangingPunct="0">
        <a:spcBef>
          <a:spcPct val="20000"/>
        </a:spcBef>
        <a:spcAft>
          <a:spcPct val="0"/>
        </a:spcAft>
        <a:buChar char="–"/>
        <a:defRPr>
          <a:solidFill>
            <a:srgbClr val="000066"/>
          </a:solidFill>
          <a:latin typeface="+mn-lt"/>
        </a:defRPr>
      </a:lvl4pPr>
      <a:lvl5pPr marL="2057400" indent="-228600" algn="l" rtl="0" eaLnBrk="0" fontAlgn="base" hangingPunct="0">
        <a:spcBef>
          <a:spcPct val="20000"/>
        </a:spcBef>
        <a:spcAft>
          <a:spcPct val="0"/>
        </a:spcAft>
        <a:buChar char="»"/>
        <a:defRPr sz="1600">
          <a:solidFill>
            <a:srgbClr val="000066"/>
          </a:solidFill>
          <a:latin typeface="+mn-lt"/>
        </a:defRPr>
      </a:lvl5pPr>
      <a:lvl6pPr marL="2514600" indent="-228600" algn="l" rtl="0" fontAlgn="base">
        <a:spcBef>
          <a:spcPct val="20000"/>
        </a:spcBef>
        <a:spcAft>
          <a:spcPct val="0"/>
        </a:spcAft>
        <a:buChar char="»"/>
        <a:defRPr sz="1600">
          <a:solidFill>
            <a:srgbClr val="000066"/>
          </a:solidFill>
          <a:latin typeface="+mn-lt"/>
        </a:defRPr>
      </a:lvl6pPr>
      <a:lvl7pPr marL="2971800" indent="-228600" algn="l" rtl="0" fontAlgn="base">
        <a:spcBef>
          <a:spcPct val="20000"/>
        </a:spcBef>
        <a:spcAft>
          <a:spcPct val="0"/>
        </a:spcAft>
        <a:buChar char="»"/>
        <a:defRPr sz="1600">
          <a:solidFill>
            <a:srgbClr val="000066"/>
          </a:solidFill>
          <a:latin typeface="+mn-lt"/>
        </a:defRPr>
      </a:lvl7pPr>
      <a:lvl8pPr marL="3429000" indent="-228600" algn="l" rtl="0" fontAlgn="base">
        <a:spcBef>
          <a:spcPct val="20000"/>
        </a:spcBef>
        <a:spcAft>
          <a:spcPct val="0"/>
        </a:spcAft>
        <a:buChar char="»"/>
        <a:defRPr sz="1600">
          <a:solidFill>
            <a:srgbClr val="000066"/>
          </a:solidFill>
          <a:latin typeface="+mn-lt"/>
        </a:defRPr>
      </a:lvl8pPr>
      <a:lvl9pPr marL="3886200" indent="-228600" algn="l" rtl="0" fontAlgn="base">
        <a:spcBef>
          <a:spcPct val="20000"/>
        </a:spcBef>
        <a:spcAft>
          <a:spcPct val="0"/>
        </a:spcAft>
        <a:buChar char="»"/>
        <a:defRPr sz="16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6CE4740D-A7F3-4E9B-84BB-A2C4D5DBD5A6}" type="slidenum">
              <a:rPr lang="en-US">
                <a:solidFill>
                  <a:srgbClr val="000063"/>
                </a:solidFill>
              </a:rPr>
              <a:pPr>
                <a:defRPr/>
              </a:pPr>
              <a:t>‹#›</a:t>
            </a:fld>
            <a:endParaRPr lang="en-US">
              <a:solidFill>
                <a:srgbClr val="000063"/>
              </a:solidFill>
            </a:endParaRPr>
          </a:p>
        </p:txBody>
      </p:sp>
      <p:pic>
        <p:nvPicPr>
          <p:cNvPr id="25604"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605"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8476" r:id="rId1"/>
    <p:sldLayoutId id="2147488477" r:id="rId2"/>
    <p:sldLayoutId id="2147488478" r:id="rId3"/>
    <p:sldLayoutId id="2147488479" r:id="rId4"/>
    <p:sldLayoutId id="2147488480" r:id="rId5"/>
    <p:sldLayoutId id="2147488481" r:id="rId6"/>
    <p:sldLayoutId id="2147488482" r:id="rId7"/>
    <p:sldLayoutId id="2147488483" r:id="rId8"/>
    <p:sldLayoutId id="2147488484" r:id="rId9"/>
    <p:sldLayoutId id="2147488485" r:id="rId10"/>
    <p:sldLayoutId id="2147488486"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cs typeface="Arial" pitchFamily="34" charset="0"/>
              </a:defRPr>
            </a:lvl1pPr>
          </a:lstStyle>
          <a:p>
            <a:fld id="{9EBC548C-69F5-459B-AD9C-E7B9874EC738}" type="datetime1">
              <a:rPr lang="en-US" smtClean="0">
                <a:latin typeface="Arial" pitchFamily="34" charset="0"/>
                <a:ea typeface="ＭＳ Ｐゴシック" charset="-128"/>
              </a:rPr>
              <a:pPr/>
              <a:t>3/18/2011</a:t>
            </a:fld>
            <a:endParaRPr lang="en-US" smtClean="0">
              <a:latin typeface="Arial" pitchFamily="34" charset="0"/>
              <a:ea typeface="ＭＳ Ｐゴシック"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tint val="75000"/>
                  </a:prstClr>
                </a:solidFill>
                <a:latin typeface="Arial" pitchFamily="34" charset="0"/>
                <a:ea typeface="+mn-ea"/>
                <a:cs typeface="Arial" pitchFamily="34" charset="0"/>
              </a:defRPr>
            </a:lvl1pPr>
          </a:lstStyle>
          <a:p>
            <a:pPr>
              <a:defRPr/>
            </a:pPr>
            <a:r>
              <a:rPr lang="en-US"/>
              <a:t>SESS 10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2000">
                <a:solidFill>
                  <a:srgbClr val="898989"/>
                </a:solidFill>
                <a:cs typeface="Arial" pitchFamily="34" charset="0"/>
              </a:defRPr>
            </a:lvl1pPr>
          </a:lstStyle>
          <a:p>
            <a:fld id="{93A5CD5E-6F03-476B-8A36-E7D80C604031}" type="slidenum">
              <a:rPr lang="en-US" smtClean="0">
                <a:latin typeface="Arial" pitchFamily="34" charset="0"/>
                <a:ea typeface="ＭＳ Ｐゴシック" charset="-128"/>
              </a:rPr>
              <a:pPr/>
              <a:t>‹#›</a:t>
            </a:fld>
            <a:endParaRPr lang="en-US" smtClean="0">
              <a:latin typeface="Arial" pitchFamily="34" charset="0"/>
              <a:ea typeface="ＭＳ Ｐゴシック" charset="-128"/>
            </a:endParaRPr>
          </a:p>
        </p:txBody>
      </p:sp>
      <p:cxnSp>
        <p:nvCxnSpPr>
          <p:cNvPr id="8" name="Straight Connector 7"/>
          <p:cNvCxnSpPr/>
          <p:nvPr userDrawn="1"/>
        </p:nvCxnSpPr>
        <p:spPr>
          <a:xfrm>
            <a:off x="1371600" y="152400"/>
            <a:ext cx="7620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05600"/>
            <a:ext cx="8229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13321" name="Picture 9" descr="UNO Logo.gif"/>
          <p:cNvPicPr>
            <a:picLocks noChangeAspect="1"/>
          </p:cNvPicPr>
          <p:nvPr userDrawn="1"/>
        </p:nvPicPr>
        <p:blipFill>
          <a:blip r:embed="rId13" cstate="print"/>
          <a:srcRect/>
          <a:stretch>
            <a:fillRect/>
          </a:stretch>
        </p:blipFill>
        <p:spPr bwMode="auto">
          <a:xfrm>
            <a:off x="152400" y="152400"/>
            <a:ext cx="1143000" cy="466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8500" r:id="rId1"/>
    <p:sldLayoutId id="2147488501" r:id="rId2"/>
    <p:sldLayoutId id="2147488502" r:id="rId3"/>
    <p:sldLayoutId id="2147488503" r:id="rId4"/>
    <p:sldLayoutId id="2147488504" r:id="rId5"/>
    <p:sldLayoutId id="2147488505" r:id="rId6"/>
    <p:sldLayoutId id="2147488506" r:id="rId7"/>
    <p:sldLayoutId id="2147488507" r:id="rId8"/>
    <p:sldLayoutId id="2147488508" r:id="rId9"/>
    <p:sldLayoutId id="2147488509" r:id="rId10"/>
    <p:sldLayoutId id="2147488510" r:id="rId11"/>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6CE4740D-A7F3-4E9B-84BB-A2C4D5DBD5A6}" type="slidenum">
              <a:rPr lang="en-US">
                <a:solidFill>
                  <a:srgbClr val="000063"/>
                </a:solidFill>
              </a:rPr>
              <a:pPr>
                <a:defRPr/>
              </a:pPr>
              <a:t>‹#›</a:t>
            </a:fld>
            <a:endParaRPr lang="en-US">
              <a:solidFill>
                <a:srgbClr val="000063"/>
              </a:solidFill>
            </a:endParaRPr>
          </a:p>
        </p:txBody>
      </p:sp>
      <p:pic>
        <p:nvPicPr>
          <p:cNvPr id="25604"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605"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8512" r:id="rId1"/>
    <p:sldLayoutId id="2147488513" r:id="rId2"/>
    <p:sldLayoutId id="2147488514" r:id="rId3"/>
    <p:sldLayoutId id="2147488515" r:id="rId4"/>
    <p:sldLayoutId id="2147488516" r:id="rId5"/>
    <p:sldLayoutId id="2147488517" r:id="rId6"/>
    <p:sldLayoutId id="2147488518" r:id="rId7"/>
    <p:sldLayoutId id="2147488519" r:id="rId8"/>
    <p:sldLayoutId id="2147488520" r:id="rId9"/>
    <p:sldLayoutId id="2147488521" r:id="rId10"/>
    <p:sldLayoutId id="2147488522"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357123" name="Rectangle 3"/>
          <p:cNvSpPr>
            <a:spLocks noGrp="1" noChangeArrowheads="1"/>
          </p:cNvSpPr>
          <p:nvPr>
            <p:ph type="sldNum" sz="quarter" idx="4"/>
          </p:nvPr>
        </p:nvSpPr>
        <p:spPr bwMode="black">
          <a:xfrm>
            <a:off x="8147050" y="6429375"/>
            <a:ext cx="92075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rgbClr val="000000"/>
                </a:solidFill>
                <a:latin typeface="Arial" pitchFamily="34" charset="0"/>
                <a:cs typeface="Times New Roman" pitchFamily="18" charset="0"/>
              </a:defRPr>
            </a:lvl1pPr>
          </a:lstStyle>
          <a:p>
            <a:pPr>
              <a:defRPr/>
            </a:pPr>
            <a:fld id="{40CF9D79-6DD4-4D2A-AB36-E2E38087A5E3}" type="slidenum">
              <a:rPr lang="en-US"/>
              <a:pPr>
                <a:defRPr/>
              </a:pPr>
              <a:t>‹#›</a:t>
            </a:fld>
            <a:endParaRPr lang="en-US">
              <a:solidFill>
                <a:srgbClr val="FFFFFF"/>
              </a:solidFill>
            </a:endParaRPr>
          </a:p>
        </p:txBody>
      </p:sp>
      <p:pic>
        <p:nvPicPr>
          <p:cNvPr id="37892" name="Picture 4" descr="DHS_for_ppt"/>
          <p:cNvPicPr>
            <a:picLocks noChangeAspect="1" noChangeArrowheads="1"/>
          </p:cNvPicPr>
          <p:nvPr/>
        </p:nvPicPr>
        <p:blipFill>
          <a:blip r:embed="rId13" cstate="print"/>
          <a:srcRect/>
          <a:stretch>
            <a:fillRect/>
          </a:stretch>
        </p:blipFill>
        <p:spPr bwMode="auto">
          <a:xfrm>
            <a:off x="444500" y="6032500"/>
            <a:ext cx="2211388" cy="688975"/>
          </a:xfrm>
          <a:prstGeom prst="rect">
            <a:avLst/>
          </a:prstGeom>
          <a:noFill/>
          <a:ln w="9525">
            <a:noFill/>
            <a:miter lim="800000"/>
            <a:headEnd/>
            <a:tailEnd/>
          </a:ln>
        </p:spPr>
      </p:pic>
      <p:sp>
        <p:nvSpPr>
          <p:cNvPr id="37893" name="Rectangle 5"/>
          <p:cNvSpPr>
            <a:spLocks noGrp="1" noChangeArrowheads="1"/>
          </p:cNvSpPr>
          <p:nvPr>
            <p:ph type="body" idx="1"/>
          </p:nvPr>
        </p:nvSpPr>
        <p:spPr bwMode="auto">
          <a:xfrm>
            <a:off x="457200" y="1436688"/>
            <a:ext cx="8229600" cy="451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7611" r:id="rId1"/>
    <p:sldLayoutId id="2147487490" r:id="rId2"/>
    <p:sldLayoutId id="2147487489" r:id="rId3"/>
    <p:sldLayoutId id="2147487488" r:id="rId4"/>
    <p:sldLayoutId id="2147487487" r:id="rId5"/>
    <p:sldLayoutId id="2147487486" r:id="rId6"/>
    <p:sldLayoutId id="2147487485" r:id="rId7"/>
    <p:sldLayoutId id="2147487484" r:id="rId8"/>
    <p:sldLayoutId id="2147487483" r:id="rId9"/>
    <p:sldLayoutId id="2147487482" r:id="rId10"/>
    <p:sldLayoutId id="2147487481" r:id="rId11"/>
  </p:sldLayoutIdLst>
  <p:hf hdr="0" ftr="0" dt="0"/>
  <p:txStyles>
    <p:titleStyle>
      <a:lvl1pPr algn="l" rtl="0" eaLnBrk="0" fontAlgn="base" hangingPunct="0">
        <a:lnSpc>
          <a:spcPct val="85000"/>
        </a:lnSpc>
        <a:spcBef>
          <a:spcPct val="0"/>
        </a:spcBef>
        <a:spcAft>
          <a:spcPct val="0"/>
        </a:spcAft>
        <a:defRPr sz="3200">
          <a:solidFill>
            <a:srgbClr val="000063"/>
          </a:solidFill>
          <a:latin typeface="+mj-lt"/>
          <a:ea typeface="+mj-ea"/>
          <a:cs typeface="+mj-cs"/>
        </a:defRPr>
      </a:lvl1pPr>
      <a:lvl2pPr algn="l" rtl="0" eaLnBrk="0" fontAlgn="base" hangingPunct="0">
        <a:lnSpc>
          <a:spcPct val="85000"/>
        </a:lnSpc>
        <a:spcBef>
          <a:spcPct val="0"/>
        </a:spcBef>
        <a:spcAft>
          <a:spcPct val="0"/>
        </a:spcAft>
        <a:defRPr sz="3200">
          <a:solidFill>
            <a:srgbClr val="000063"/>
          </a:solidFill>
          <a:latin typeface="Times New Roman" pitchFamily="18" charset="0"/>
        </a:defRPr>
      </a:lvl2pPr>
      <a:lvl3pPr algn="l" rtl="0" eaLnBrk="0" fontAlgn="base" hangingPunct="0">
        <a:lnSpc>
          <a:spcPct val="85000"/>
        </a:lnSpc>
        <a:spcBef>
          <a:spcPct val="0"/>
        </a:spcBef>
        <a:spcAft>
          <a:spcPct val="0"/>
        </a:spcAft>
        <a:defRPr sz="3200">
          <a:solidFill>
            <a:srgbClr val="000063"/>
          </a:solidFill>
          <a:latin typeface="Times New Roman" pitchFamily="18" charset="0"/>
        </a:defRPr>
      </a:lvl3pPr>
      <a:lvl4pPr algn="l" rtl="0" eaLnBrk="0" fontAlgn="base" hangingPunct="0">
        <a:lnSpc>
          <a:spcPct val="85000"/>
        </a:lnSpc>
        <a:spcBef>
          <a:spcPct val="0"/>
        </a:spcBef>
        <a:spcAft>
          <a:spcPct val="0"/>
        </a:spcAft>
        <a:defRPr sz="3200">
          <a:solidFill>
            <a:srgbClr val="000063"/>
          </a:solidFill>
          <a:latin typeface="Times New Roman" pitchFamily="18" charset="0"/>
        </a:defRPr>
      </a:lvl4pPr>
      <a:lvl5pPr algn="l" rtl="0" eaLnBrk="0" fontAlgn="base" hangingPunct="0">
        <a:lnSpc>
          <a:spcPct val="85000"/>
        </a:lnSpc>
        <a:spcBef>
          <a:spcPct val="0"/>
        </a:spcBef>
        <a:spcAft>
          <a:spcPct val="0"/>
        </a:spcAft>
        <a:defRPr sz="3200">
          <a:solidFill>
            <a:srgbClr val="000063"/>
          </a:solidFill>
          <a:latin typeface="Times New Roman" pitchFamily="18" charset="0"/>
        </a:defRPr>
      </a:lvl5pPr>
      <a:lvl6pPr marL="457200" algn="l" rtl="0" fontAlgn="base">
        <a:lnSpc>
          <a:spcPct val="85000"/>
        </a:lnSpc>
        <a:spcBef>
          <a:spcPct val="0"/>
        </a:spcBef>
        <a:spcAft>
          <a:spcPct val="0"/>
        </a:spcAft>
        <a:defRPr sz="3200">
          <a:solidFill>
            <a:srgbClr val="000063"/>
          </a:solidFill>
          <a:latin typeface="Times New Roman" pitchFamily="18" charset="0"/>
        </a:defRPr>
      </a:lvl6pPr>
      <a:lvl7pPr marL="914400" algn="l" rtl="0" fontAlgn="base">
        <a:lnSpc>
          <a:spcPct val="85000"/>
        </a:lnSpc>
        <a:spcBef>
          <a:spcPct val="0"/>
        </a:spcBef>
        <a:spcAft>
          <a:spcPct val="0"/>
        </a:spcAft>
        <a:defRPr sz="3200">
          <a:solidFill>
            <a:srgbClr val="000063"/>
          </a:solidFill>
          <a:latin typeface="Times New Roman" pitchFamily="18" charset="0"/>
        </a:defRPr>
      </a:lvl7pPr>
      <a:lvl8pPr marL="1371600" algn="l" rtl="0" fontAlgn="base">
        <a:lnSpc>
          <a:spcPct val="85000"/>
        </a:lnSpc>
        <a:spcBef>
          <a:spcPct val="0"/>
        </a:spcBef>
        <a:spcAft>
          <a:spcPct val="0"/>
        </a:spcAft>
        <a:defRPr sz="3200">
          <a:solidFill>
            <a:srgbClr val="000063"/>
          </a:solidFill>
          <a:latin typeface="Times New Roman" pitchFamily="18" charset="0"/>
        </a:defRPr>
      </a:lvl8pPr>
      <a:lvl9pPr marL="1828800" algn="l" rtl="0" fontAlgn="base">
        <a:lnSpc>
          <a:spcPct val="85000"/>
        </a:lnSpc>
        <a:spcBef>
          <a:spcPct val="0"/>
        </a:spcBef>
        <a:spcAft>
          <a:spcPct val="0"/>
        </a:spcAft>
        <a:defRPr sz="3200">
          <a:solidFill>
            <a:srgbClr val="000063"/>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a:solidFill>
            <a:srgbClr val="000063"/>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sz="1400">
          <a:solidFill>
            <a:srgbClr val="000063"/>
          </a:solidFill>
          <a:latin typeface="+mn-lt"/>
        </a:defRPr>
      </a:lvl2pPr>
      <a:lvl3pPr marL="1025525" indent="-222250" algn="l" rtl="0" eaLnBrk="0" fontAlgn="base" hangingPunct="0">
        <a:spcBef>
          <a:spcPct val="30000"/>
        </a:spcBef>
        <a:spcAft>
          <a:spcPct val="0"/>
        </a:spcAft>
        <a:buClr>
          <a:srgbClr val="333333"/>
        </a:buClr>
        <a:buFont typeface="Arial" charset="0"/>
        <a:buChar char="–"/>
        <a:defRPr sz="1200">
          <a:solidFill>
            <a:srgbClr val="000063"/>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469900" y="0"/>
            <a:ext cx="8229600" cy="757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79" name="Rectangle 3"/>
          <p:cNvSpPr>
            <a:spLocks noGrp="1" noChangeArrowheads="1"/>
          </p:cNvSpPr>
          <p:nvPr>
            <p:ph type="body" idx="1"/>
          </p:nvPr>
        </p:nvSpPr>
        <p:spPr bwMode="auto">
          <a:xfrm>
            <a:off x="457200" y="1104900"/>
            <a:ext cx="8229600" cy="4818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9499" name="Rectangle 11"/>
          <p:cNvSpPr>
            <a:spLocks noChangeArrowheads="1"/>
          </p:cNvSpPr>
          <p:nvPr userDrawn="1"/>
        </p:nvSpPr>
        <p:spPr bwMode="auto">
          <a:xfrm>
            <a:off x="419100" y="133350"/>
            <a:ext cx="8229600" cy="800100"/>
          </a:xfrm>
          <a:prstGeom prst="rect">
            <a:avLst/>
          </a:prstGeom>
          <a:noFill/>
          <a:ln w="9525">
            <a:noFill/>
            <a:miter lim="800000"/>
            <a:headEnd/>
            <a:tailEnd/>
          </a:ln>
          <a:effectLst/>
        </p:spPr>
        <p:txBody>
          <a:bodyPr anchor="ctr"/>
          <a:lstStyle/>
          <a:p>
            <a:pPr>
              <a:defRPr/>
            </a:pPr>
            <a:r>
              <a:rPr lang="en-US" b="1">
                <a:solidFill>
                  <a:srgbClr val="000066"/>
                </a:solidFill>
                <a:effectLst>
                  <a:outerShdw blurRad="38100" dist="38100" dir="2700000" algn="tl">
                    <a:srgbClr val="C0C0C0"/>
                  </a:outerShdw>
                </a:effectLst>
              </a:rPr>
              <a:t> </a:t>
            </a:r>
          </a:p>
        </p:txBody>
      </p:sp>
      <p:sp>
        <p:nvSpPr>
          <p:cNvPr id="319502" name="Line 14"/>
          <p:cNvSpPr>
            <a:spLocks noChangeShapeType="1"/>
          </p:cNvSpPr>
          <p:nvPr userDrawn="1"/>
        </p:nvSpPr>
        <p:spPr bwMode="auto">
          <a:xfrm>
            <a:off x="0" y="850900"/>
            <a:ext cx="9144000" cy="0"/>
          </a:xfrm>
          <a:prstGeom prst="line">
            <a:avLst/>
          </a:prstGeom>
          <a:noFill/>
          <a:ln w="63500">
            <a:solidFill>
              <a:srgbClr val="969696"/>
            </a:solidFill>
            <a:round/>
            <a:headEnd/>
            <a:tailEnd/>
          </a:ln>
          <a:effectLst/>
        </p:spPr>
        <p:txBody>
          <a:bodyPr/>
          <a:lstStyle/>
          <a:p>
            <a:pPr eaLnBrk="0" hangingPunct="0">
              <a:defRPr/>
            </a:pPr>
            <a:endParaRPr lang="en-US" sz="1200"/>
          </a:p>
        </p:txBody>
      </p:sp>
      <p:sp>
        <p:nvSpPr>
          <p:cNvPr id="319507" name="Line 19"/>
          <p:cNvSpPr>
            <a:spLocks noChangeShapeType="1"/>
          </p:cNvSpPr>
          <p:nvPr userDrawn="1"/>
        </p:nvSpPr>
        <p:spPr bwMode="auto">
          <a:xfrm>
            <a:off x="12700" y="774700"/>
            <a:ext cx="9144000" cy="0"/>
          </a:xfrm>
          <a:prstGeom prst="line">
            <a:avLst/>
          </a:prstGeom>
          <a:noFill/>
          <a:ln w="63500">
            <a:solidFill>
              <a:srgbClr val="000080"/>
            </a:solidFill>
            <a:round/>
            <a:headEnd/>
            <a:tailEnd/>
          </a:ln>
          <a:effectLst/>
        </p:spPr>
        <p:txBody>
          <a:bodyPr/>
          <a:lstStyle/>
          <a:p>
            <a:pPr eaLnBrk="0" hangingPunct="0">
              <a:defRPr/>
            </a:pPr>
            <a:endParaRPr lang="en-US" sz="1200"/>
          </a:p>
        </p:txBody>
      </p:sp>
      <p:sp>
        <p:nvSpPr>
          <p:cNvPr id="319508" name="Line 20"/>
          <p:cNvSpPr>
            <a:spLocks noChangeShapeType="1"/>
          </p:cNvSpPr>
          <p:nvPr userDrawn="1"/>
        </p:nvSpPr>
        <p:spPr bwMode="auto">
          <a:xfrm>
            <a:off x="12700" y="838200"/>
            <a:ext cx="9144000" cy="0"/>
          </a:xfrm>
          <a:prstGeom prst="line">
            <a:avLst/>
          </a:prstGeom>
          <a:noFill/>
          <a:ln w="63500">
            <a:solidFill>
              <a:srgbClr val="969696"/>
            </a:solidFill>
            <a:round/>
            <a:headEnd/>
            <a:tailEnd/>
          </a:ln>
          <a:effectLst/>
        </p:spPr>
        <p:txBody>
          <a:bodyPr/>
          <a:lstStyle/>
          <a:p>
            <a:pPr eaLnBrk="0" hangingPunct="0">
              <a:defRPr/>
            </a:pPr>
            <a:endParaRPr lang="en-US" sz="1200"/>
          </a:p>
        </p:txBody>
      </p:sp>
      <p:pic>
        <p:nvPicPr>
          <p:cNvPr id="50184" name="Picture 29"/>
          <p:cNvPicPr>
            <a:picLocks noChangeAspect="1" noChangeArrowheads="1"/>
          </p:cNvPicPr>
          <p:nvPr userDrawn="1"/>
        </p:nvPicPr>
        <p:blipFill>
          <a:blip r:embed="rId13" cstate="print"/>
          <a:srcRect/>
          <a:stretch>
            <a:fillRect/>
          </a:stretch>
        </p:blipFill>
        <p:spPr bwMode="auto">
          <a:xfrm>
            <a:off x="0" y="6184900"/>
            <a:ext cx="9144000" cy="530225"/>
          </a:xfrm>
          <a:prstGeom prst="rect">
            <a:avLst/>
          </a:prstGeom>
          <a:noFill/>
          <a:ln w="9525">
            <a:noFill/>
            <a:miter lim="800000"/>
            <a:headEnd/>
            <a:tailEnd/>
          </a:ln>
        </p:spPr>
      </p:pic>
      <p:sp>
        <p:nvSpPr>
          <p:cNvPr id="319518" name="Rectangle 30"/>
          <p:cNvSpPr>
            <a:spLocks noChangeArrowheads="1"/>
          </p:cNvSpPr>
          <p:nvPr userDrawn="1"/>
        </p:nvSpPr>
        <p:spPr bwMode="auto">
          <a:xfrm>
            <a:off x="1165225" y="6184900"/>
            <a:ext cx="1384300" cy="549275"/>
          </a:xfrm>
          <a:prstGeom prst="rect">
            <a:avLst/>
          </a:prstGeom>
          <a:noFill/>
          <a:ln w="9525" algn="ctr">
            <a:noFill/>
            <a:miter lim="800000"/>
            <a:headEnd/>
            <a:tailEnd/>
          </a:ln>
          <a:effectLst/>
        </p:spPr>
        <p:txBody>
          <a:bodyPr wrap="none" anchor="ctr">
            <a:spAutoFit/>
          </a:bodyPr>
          <a:lstStyle/>
          <a:p>
            <a:pPr eaLnBrk="0" hangingPunct="0">
              <a:lnSpc>
                <a:spcPct val="75000"/>
              </a:lnSpc>
              <a:defRPr/>
            </a:pPr>
            <a:r>
              <a:rPr lang="en-US" sz="2000">
                <a:solidFill>
                  <a:srgbClr val="969696"/>
                </a:solidFill>
                <a:latin typeface="Book Antiqua" pitchFamily="18" charset="0"/>
              </a:rPr>
              <a:t>Homeland</a:t>
            </a:r>
          </a:p>
          <a:p>
            <a:pPr eaLnBrk="0" hangingPunct="0">
              <a:lnSpc>
                <a:spcPct val="75000"/>
              </a:lnSpc>
              <a:defRPr/>
            </a:pPr>
            <a:r>
              <a:rPr lang="en-US" sz="2000">
                <a:solidFill>
                  <a:srgbClr val="969696"/>
                </a:solidFill>
                <a:latin typeface="Book Antiqua" pitchFamily="18" charset="0"/>
              </a:rPr>
              <a:t>Security</a:t>
            </a:r>
          </a:p>
        </p:txBody>
      </p:sp>
      <p:sp>
        <p:nvSpPr>
          <p:cNvPr id="319519" name="Rectangle 31"/>
          <p:cNvSpPr>
            <a:spLocks noChangeArrowheads="1"/>
          </p:cNvSpPr>
          <p:nvPr userDrawn="1"/>
        </p:nvSpPr>
        <p:spPr bwMode="auto">
          <a:xfrm>
            <a:off x="4406900" y="6276975"/>
            <a:ext cx="4737100" cy="336550"/>
          </a:xfrm>
          <a:prstGeom prst="rect">
            <a:avLst/>
          </a:prstGeom>
          <a:noFill/>
          <a:ln w="9525" algn="ctr">
            <a:noFill/>
            <a:miter lim="800000"/>
            <a:headEnd/>
            <a:tailEnd/>
          </a:ln>
          <a:effectLst/>
        </p:spPr>
        <p:txBody>
          <a:bodyPr anchor="ctr">
            <a:spAutoFit/>
          </a:bodyPr>
          <a:lstStyle/>
          <a:p>
            <a:pPr algn="ctr" eaLnBrk="0" hangingPunct="0">
              <a:lnSpc>
                <a:spcPct val="80000"/>
              </a:lnSpc>
              <a:defRPr/>
            </a:pPr>
            <a:r>
              <a:rPr lang="en-US" sz="1600" b="1">
                <a:solidFill>
                  <a:schemeClr val="bg1"/>
                </a:solidFill>
                <a:latin typeface="Book Antiqua" pitchFamily="18" charset="0"/>
              </a:rPr>
              <a:t>Cybersecurity and Communications</a:t>
            </a:r>
            <a:r>
              <a:rPr lang="en-US" sz="2000" b="1">
                <a:solidFill>
                  <a:schemeClr val="bg1"/>
                </a:solidFill>
                <a:latin typeface="Book Antiqua" pitchFamily="18" charset="0"/>
              </a:rPr>
              <a:t> </a:t>
            </a:r>
            <a:endParaRPr lang="en-US" sz="1200" b="1">
              <a:solidFill>
                <a:schemeClr val="bg1"/>
              </a:solidFill>
              <a:latin typeface="Arial" pitchFamily="34" charset="0"/>
            </a:endParaRPr>
          </a:p>
        </p:txBody>
      </p:sp>
      <p:pic>
        <p:nvPicPr>
          <p:cNvPr id="50187" name="Picture 32" descr="dhsSeal"/>
          <p:cNvPicPr>
            <a:picLocks noChangeAspect="1" noChangeArrowheads="1"/>
          </p:cNvPicPr>
          <p:nvPr userDrawn="1"/>
        </p:nvPicPr>
        <p:blipFill>
          <a:blip r:embed="rId14" cstate="print"/>
          <a:srcRect/>
          <a:stretch>
            <a:fillRect/>
          </a:stretch>
        </p:blipFill>
        <p:spPr bwMode="auto">
          <a:xfrm>
            <a:off x="290513" y="5486400"/>
            <a:ext cx="1109662" cy="1371600"/>
          </a:xfrm>
          <a:prstGeom prst="rect">
            <a:avLst/>
          </a:prstGeom>
          <a:noFill/>
          <a:ln w="9525">
            <a:noFill/>
            <a:miter lim="800000"/>
            <a:headEnd/>
            <a:tailEnd/>
          </a:ln>
        </p:spPr>
      </p:pic>
      <p:sp>
        <p:nvSpPr>
          <p:cNvPr id="319497" name="Rectangle 9"/>
          <p:cNvSpPr>
            <a:spLocks noGrp="1" noChangeArrowheads="1"/>
          </p:cNvSpPr>
          <p:nvPr>
            <p:ph type="sldNum" sz="quarter" idx="4"/>
          </p:nvPr>
        </p:nvSpPr>
        <p:spPr bwMode="auto">
          <a:xfrm>
            <a:off x="8597900" y="6664325"/>
            <a:ext cx="546100" cy="193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000066"/>
                </a:solidFill>
                <a:latin typeface="Arial" pitchFamily="34" charset="0"/>
              </a:defRPr>
            </a:lvl1pPr>
          </a:lstStyle>
          <a:p>
            <a:pPr>
              <a:defRPr/>
            </a:pPr>
            <a:fld id="{DFB2990E-2D43-4678-AAC1-72F1A29269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501" r:id="rId1"/>
    <p:sldLayoutId id="2147487500" r:id="rId2"/>
    <p:sldLayoutId id="2147487499" r:id="rId3"/>
    <p:sldLayoutId id="2147487498" r:id="rId4"/>
    <p:sldLayoutId id="2147487497" r:id="rId5"/>
    <p:sldLayoutId id="2147487496" r:id="rId6"/>
    <p:sldLayoutId id="2147487495" r:id="rId7"/>
    <p:sldLayoutId id="2147487494" r:id="rId8"/>
    <p:sldLayoutId id="2147487493" r:id="rId9"/>
    <p:sldLayoutId id="2147487492" r:id="rId10"/>
    <p:sldLayoutId id="2147487491" r:id="rId11"/>
  </p:sldLayoutIdLst>
  <p:hf hdr="0" ftr="0" dt="0"/>
  <p:txStyles>
    <p:titleStyle>
      <a:lvl1pPr algn="l" rtl="0" eaLnBrk="0" fontAlgn="base" hangingPunct="0">
        <a:spcBef>
          <a:spcPct val="0"/>
        </a:spcBef>
        <a:spcAft>
          <a:spcPct val="0"/>
        </a:spcAft>
        <a:defRPr sz="2800" b="1">
          <a:solidFill>
            <a:srgbClr val="000066"/>
          </a:solidFill>
          <a:latin typeface="+mj-lt"/>
          <a:ea typeface="+mj-ea"/>
          <a:cs typeface="+mj-cs"/>
        </a:defRPr>
      </a:lvl1pPr>
      <a:lvl2pPr algn="l" rtl="0" eaLnBrk="0" fontAlgn="base" hangingPunct="0">
        <a:spcBef>
          <a:spcPct val="0"/>
        </a:spcBef>
        <a:spcAft>
          <a:spcPct val="0"/>
        </a:spcAft>
        <a:defRPr sz="2800" b="1">
          <a:solidFill>
            <a:srgbClr val="000066"/>
          </a:solidFill>
          <a:latin typeface="Arial" pitchFamily="34" charset="0"/>
        </a:defRPr>
      </a:lvl2pPr>
      <a:lvl3pPr algn="l" rtl="0" eaLnBrk="0" fontAlgn="base" hangingPunct="0">
        <a:spcBef>
          <a:spcPct val="0"/>
        </a:spcBef>
        <a:spcAft>
          <a:spcPct val="0"/>
        </a:spcAft>
        <a:defRPr sz="2800" b="1">
          <a:solidFill>
            <a:srgbClr val="000066"/>
          </a:solidFill>
          <a:latin typeface="Arial" pitchFamily="34" charset="0"/>
        </a:defRPr>
      </a:lvl3pPr>
      <a:lvl4pPr algn="l" rtl="0" eaLnBrk="0" fontAlgn="base" hangingPunct="0">
        <a:spcBef>
          <a:spcPct val="0"/>
        </a:spcBef>
        <a:spcAft>
          <a:spcPct val="0"/>
        </a:spcAft>
        <a:defRPr sz="2800" b="1">
          <a:solidFill>
            <a:srgbClr val="000066"/>
          </a:solidFill>
          <a:latin typeface="Arial" pitchFamily="34" charset="0"/>
        </a:defRPr>
      </a:lvl4pPr>
      <a:lvl5pPr algn="l" rtl="0" eaLnBrk="0" fontAlgn="base" hangingPunct="0">
        <a:spcBef>
          <a:spcPct val="0"/>
        </a:spcBef>
        <a:spcAft>
          <a:spcPct val="0"/>
        </a:spcAft>
        <a:defRPr sz="2800" b="1">
          <a:solidFill>
            <a:srgbClr val="000066"/>
          </a:solidFill>
          <a:latin typeface="Arial" pitchFamily="34" charset="0"/>
        </a:defRPr>
      </a:lvl5pPr>
      <a:lvl6pPr marL="457200" algn="l" rtl="0" fontAlgn="base">
        <a:spcBef>
          <a:spcPct val="0"/>
        </a:spcBef>
        <a:spcAft>
          <a:spcPct val="0"/>
        </a:spcAft>
        <a:defRPr sz="2800" b="1">
          <a:solidFill>
            <a:srgbClr val="000066"/>
          </a:solidFill>
          <a:latin typeface="Arial" pitchFamily="34" charset="0"/>
        </a:defRPr>
      </a:lvl6pPr>
      <a:lvl7pPr marL="914400" algn="l" rtl="0" fontAlgn="base">
        <a:spcBef>
          <a:spcPct val="0"/>
        </a:spcBef>
        <a:spcAft>
          <a:spcPct val="0"/>
        </a:spcAft>
        <a:defRPr sz="2800" b="1">
          <a:solidFill>
            <a:srgbClr val="000066"/>
          </a:solidFill>
          <a:latin typeface="Arial" pitchFamily="34" charset="0"/>
        </a:defRPr>
      </a:lvl7pPr>
      <a:lvl8pPr marL="1371600" algn="l" rtl="0" fontAlgn="base">
        <a:spcBef>
          <a:spcPct val="0"/>
        </a:spcBef>
        <a:spcAft>
          <a:spcPct val="0"/>
        </a:spcAft>
        <a:defRPr sz="2800" b="1">
          <a:solidFill>
            <a:srgbClr val="000066"/>
          </a:solidFill>
          <a:latin typeface="Arial" pitchFamily="34" charset="0"/>
        </a:defRPr>
      </a:lvl8pPr>
      <a:lvl9pPr marL="1828800" algn="l" rtl="0" fontAlgn="base">
        <a:spcBef>
          <a:spcPct val="0"/>
        </a:spcBef>
        <a:spcAft>
          <a:spcPct val="0"/>
        </a:spcAft>
        <a:defRPr sz="2800" b="1">
          <a:solidFill>
            <a:srgbClr val="000066"/>
          </a:solidFill>
          <a:latin typeface="Arial" pitchFamily="34" charset="0"/>
        </a:defRPr>
      </a:lvl9pPr>
    </p:titleStyle>
    <p:bodyStyle>
      <a:lvl1pPr marL="342900" indent="-342900" algn="l" rtl="0" eaLnBrk="0" fontAlgn="base" hangingPunct="0">
        <a:spcBef>
          <a:spcPct val="20000"/>
        </a:spcBef>
        <a:spcAft>
          <a:spcPct val="0"/>
        </a:spcAft>
        <a:buChar char="•"/>
        <a:defRPr sz="28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defRPr>
      </a:lvl2pPr>
      <a:lvl3pPr marL="1143000" indent="-228600" algn="l" rtl="0" eaLnBrk="0" fontAlgn="base" hangingPunct="0">
        <a:spcBef>
          <a:spcPct val="20000"/>
        </a:spcBef>
        <a:spcAft>
          <a:spcPct val="0"/>
        </a:spcAft>
        <a:buChar char="•"/>
        <a:defRPr sz="2000">
          <a:solidFill>
            <a:srgbClr val="000066"/>
          </a:solidFill>
          <a:latin typeface="+mn-lt"/>
        </a:defRPr>
      </a:lvl3pPr>
      <a:lvl4pPr marL="1600200" indent="-228600" algn="l" rtl="0" eaLnBrk="0" fontAlgn="base" hangingPunct="0">
        <a:spcBef>
          <a:spcPct val="20000"/>
        </a:spcBef>
        <a:spcAft>
          <a:spcPct val="0"/>
        </a:spcAft>
        <a:buChar char="–"/>
        <a:defRPr>
          <a:solidFill>
            <a:srgbClr val="000066"/>
          </a:solidFill>
          <a:latin typeface="+mn-lt"/>
        </a:defRPr>
      </a:lvl4pPr>
      <a:lvl5pPr marL="2057400" indent="-228600" algn="l" rtl="0" eaLnBrk="0" fontAlgn="base" hangingPunct="0">
        <a:spcBef>
          <a:spcPct val="20000"/>
        </a:spcBef>
        <a:spcAft>
          <a:spcPct val="0"/>
        </a:spcAft>
        <a:buChar char="»"/>
        <a:defRPr sz="1600">
          <a:solidFill>
            <a:srgbClr val="000066"/>
          </a:solidFill>
          <a:latin typeface="+mn-lt"/>
        </a:defRPr>
      </a:lvl5pPr>
      <a:lvl6pPr marL="2514600" indent="-228600" algn="l" rtl="0" fontAlgn="base">
        <a:spcBef>
          <a:spcPct val="20000"/>
        </a:spcBef>
        <a:spcAft>
          <a:spcPct val="0"/>
        </a:spcAft>
        <a:buChar char="»"/>
        <a:defRPr sz="1600">
          <a:solidFill>
            <a:srgbClr val="000066"/>
          </a:solidFill>
          <a:latin typeface="+mn-lt"/>
        </a:defRPr>
      </a:lvl6pPr>
      <a:lvl7pPr marL="2971800" indent="-228600" algn="l" rtl="0" fontAlgn="base">
        <a:spcBef>
          <a:spcPct val="20000"/>
        </a:spcBef>
        <a:spcAft>
          <a:spcPct val="0"/>
        </a:spcAft>
        <a:buChar char="»"/>
        <a:defRPr sz="1600">
          <a:solidFill>
            <a:srgbClr val="000066"/>
          </a:solidFill>
          <a:latin typeface="+mn-lt"/>
        </a:defRPr>
      </a:lvl7pPr>
      <a:lvl8pPr marL="3429000" indent="-228600" algn="l" rtl="0" fontAlgn="base">
        <a:spcBef>
          <a:spcPct val="20000"/>
        </a:spcBef>
        <a:spcAft>
          <a:spcPct val="0"/>
        </a:spcAft>
        <a:buChar char="»"/>
        <a:defRPr sz="1600">
          <a:solidFill>
            <a:srgbClr val="000066"/>
          </a:solidFill>
          <a:latin typeface="+mn-lt"/>
        </a:defRPr>
      </a:lvl8pPr>
      <a:lvl9pPr marL="3886200" indent="-228600" algn="l" rtl="0" fontAlgn="base">
        <a:spcBef>
          <a:spcPct val="20000"/>
        </a:spcBef>
        <a:spcAft>
          <a:spcPct val="0"/>
        </a:spcAft>
        <a:buChar char="»"/>
        <a:defRPr sz="16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442562" name="Rectangle 2"/>
          <p:cNvSpPr>
            <a:spLocks noGrp="1" noChangeArrowheads="1"/>
          </p:cNvSpPr>
          <p:nvPr>
            <p:ph type="title"/>
          </p:nvPr>
        </p:nvSpPr>
        <p:spPr bwMode="auto">
          <a:xfrm>
            <a:off x="469900" y="0"/>
            <a:ext cx="8229600" cy="757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6195" name="Rectangle 3"/>
          <p:cNvSpPr>
            <a:spLocks noGrp="1" noChangeArrowheads="1"/>
          </p:cNvSpPr>
          <p:nvPr>
            <p:ph type="body" idx="1"/>
          </p:nvPr>
        </p:nvSpPr>
        <p:spPr bwMode="auto">
          <a:xfrm>
            <a:off x="457200" y="1104900"/>
            <a:ext cx="8229600" cy="4818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442564" name="Rectangle 4"/>
          <p:cNvSpPr>
            <a:spLocks noChangeArrowheads="1"/>
          </p:cNvSpPr>
          <p:nvPr/>
        </p:nvSpPr>
        <p:spPr bwMode="auto">
          <a:xfrm>
            <a:off x="419100" y="133350"/>
            <a:ext cx="8229600" cy="800100"/>
          </a:xfrm>
          <a:prstGeom prst="rect">
            <a:avLst/>
          </a:prstGeom>
          <a:noFill/>
          <a:ln w="9525">
            <a:noFill/>
            <a:miter lim="800000"/>
            <a:headEnd/>
            <a:tailEnd/>
          </a:ln>
          <a:effectLst/>
        </p:spPr>
        <p:txBody>
          <a:bodyPr anchor="ctr"/>
          <a:lstStyle/>
          <a:p>
            <a:pPr>
              <a:defRPr/>
            </a:pPr>
            <a:r>
              <a:rPr lang="en-US" b="1">
                <a:solidFill>
                  <a:srgbClr val="000066"/>
                </a:solidFill>
                <a:effectLst>
                  <a:outerShdw blurRad="38100" dist="38100" dir="2700000" algn="tl">
                    <a:srgbClr val="C0C0C0"/>
                  </a:outerShdw>
                </a:effectLst>
                <a:latin typeface="Arial" pitchFamily="34" charset="0"/>
              </a:rPr>
              <a:t> </a:t>
            </a:r>
          </a:p>
        </p:txBody>
      </p:sp>
      <p:sp>
        <p:nvSpPr>
          <p:cNvPr id="5442565" name="Line 5"/>
          <p:cNvSpPr>
            <a:spLocks noChangeShapeType="1"/>
          </p:cNvSpPr>
          <p:nvPr/>
        </p:nvSpPr>
        <p:spPr bwMode="auto">
          <a:xfrm>
            <a:off x="0" y="850900"/>
            <a:ext cx="9144000" cy="0"/>
          </a:xfrm>
          <a:prstGeom prst="line">
            <a:avLst/>
          </a:prstGeom>
          <a:noFill/>
          <a:ln w="63500">
            <a:solidFill>
              <a:srgbClr val="969696"/>
            </a:solidFill>
            <a:round/>
            <a:headEnd/>
            <a:tailEnd/>
          </a:ln>
          <a:effectLst/>
        </p:spPr>
        <p:txBody>
          <a:bodyPr/>
          <a:lstStyle/>
          <a:p>
            <a:pPr eaLnBrk="0" hangingPunct="0">
              <a:defRPr/>
            </a:pPr>
            <a:endParaRPr lang="en-US">
              <a:latin typeface="Arial" pitchFamily="34" charset="0"/>
            </a:endParaRPr>
          </a:p>
        </p:txBody>
      </p:sp>
      <p:sp>
        <p:nvSpPr>
          <p:cNvPr id="5442566" name="Line 6"/>
          <p:cNvSpPr>
            <a:spLocks noChangeShapeType="1"/>
          </p:cNvSpPr>
          <p:nvPr/>
        </p:nvSpPr>
        <p:spPr bwMode="auto">
          <a:xfrm>
            <a:off x="12700" y="774700"/>
            <a:ext cx="9144000" cy="0"/>
          </a:xfrm>
          <a:prstGeom prst="line">
            <a:avLst/>
          </a:prstGeom>
          <a:noFill/>
          <a:ln w="63500">
            <a:solidFill>
              <a:srgbClr val="000080"/>
            </a:solidFill>
            <a:round/>
            <a:headEnd/>
            <a:tailEnd/>
          </a:ln>
          <a:effectLst/>
        </p:spPr>
        <p:txBody>
          <a:bodyPr/>
          <a:lstStyle/>
          <a:p>
            <a:pPr eaLnBrk="0" hangingPunct="0">
              <a:defRPr/>
            </a:pPr>
            <a:endParaRPr lang="en-US">
              <a:latin typeface="Arial" pitchFamily="34" charset="0"/>
            </a:endParaRPr>
          </a:p>
        </p:txBody>
      </p:sp>
      <p:sp>
        <p:nvSpPr>
          <p:cNvPr id="5442567" name="Line 7"/>
          <p:cNvSpPr>
            <a:spLocks noChangeShapeType="1"/>
          </p:cNvSpPr>
          <p:nvPr/>
        </p:nvSpPr>
        <p:spPr bwMode="auto">
          <a:xfrm>
            <a:off x="12700" y="838200"/>
            <a:ext cx="9144000" cy="0"/>
          </a:xfrm>
          <a:prstGeom prst="line">
            <a:avLst/>
          </a:prstGeom>
          <a:noFill/>
          <a:ln w="63500">
            <a:solidFill>
              <a:srgbClr val="969696"/>
            </a:solidFill>
            <a:round/>
            <a:headEnd/>
            <a:tailEnd/>
          </a:ln>
          <a:effectLst/>
        </p:spPr>
        <p:txBody>
          <a:bodyPr/>
          <a:lstStyle/>
          <a:p>
            <a:pPr eaLnBrk="0" hangingPunct="0">
              <a:defRPr/>
            </a:pPr>
            <a:endParaRPr lang="en-US">
              <a:latin typeface="Arial" pitchFamily="34" charset="0"/>
            </a:endParaRPr>
          </a:p>
        </p:txBody>
      </p:sp>
      <p:pic>
        <p:nvPicPr>
          <p:cNvPr id="136200" name="Picture 8"/>
          <p:cNvPicPr>
            <a:picLocks noChangeAspect="1" noChangeArrowheads="1"/>
          </p:cNvPicPr>
          <p:nvPr/>
        </p:nvPicPr>
        <p:blipFill>
          <a:blip r:embed="rId13" cstate="print"/>
          <a:srcRect/>
          <a:stretch>
            <a:fillRect/>
          </a:stretch>
        </p:blipFill>
        <p:spPr bwMode="auto">
          <a:xfrm>
            <a:off x="0" y="6184900"/>
            <a:ext cx="9144000" cy="530225"/>
          </a:xfrm>
          <a:prstGeom prst="rect">
            <a:avLst/>
          </a:prstGeom>
          <a:noFill/>
          <a:ln w="9525">
            <a:noFill/>
            <a:miter lim="800000"/>
            <a:headEnd/>
            <a:tailEnd/>
          </a:ln>
        </p:spPr>
      </p:pic>
      <p:sp>
        <p:nvSpPr>
          <p:cNvPr id="5442569" name="Rectangle 9"/>
          <p:cNvSpPr>
            <a:spLocks noChangeArrowheads="1"/>
          </p:cNvSpPr>
          <p:nvPr/>
        </p:nvSpPr>
        <p:spPr bwMode="auto">
          <a:xfrm>
            <a:off x="1165225" y="6184900"/>
            <a:ext cx="1384300" cy="549275"/>
          </a:xfrm>
          <a:prstGeom prst="rect">
            <a:avLst/>
          </a:prstGeom>
          <a:noFill/>
          <a:ln w="9525" algn="ctr">
            <a:noFill/>
            <a:miter lim="800000"/>
            <a:headEnd/>
            <a:tailEnd/>
          </a:ln>
          <a:effectLst/>
        </p:spPr>
        <p:txBody>
          <a:bodyPr wrap="none" anchor="ctr">
            <a:spAutoFit/>
          </a:bodyPr>
          <a:lstStyle/>
          <a:p>
            <a:pPr eaLnBrk="0" hangingPunct="0">
              <a:lnSpc>
                <a:spcPct val="75000"/>
              </a:lnSpc>
              <a:defRPr/>
            </a:pPr>
            <a:r>
              <a:rPr lang="en-US" sz="2000">
                <a:solidFill>
                  <a:srgbClr val="969696"/>
                </a:solidFill>
                <a:latin typeface="Book Antiqua" pitchFamily="18" charset="0"/>
              </a:rPr>
              <a:t>Homeland</a:t>
            </a:r>
          </a:p>
          <a:p>
            <a:pPr eaLnBrk="0" hangingPunct="0">
              <a:lnSpc>
                <a:spcPct val="75000"/>
              </a:lnSpc>
              <a:defRPr/>
            </a:pPr>
            <a:r>
              <a:rPr lang="en-US" sz="2000">
                <a:solidFill>
                  <a:srgbClr val="969696"/>
                </a:solidFill>
                <a:latin typeface="Book Antiqua" pitchFamily="18" charset="0"/>
              </a:rPr>
              <a:t>Security</a:t>
            </a:r>
          </a:p>
        </p:txBody>
      </p:sp>
      <p:pic>
        <p:nvPicPr>
          <p:cNvPr id="136202" name="Picture 10" descr="dhsSeal"/>
          <p:cNvPicPr>
            <a:picLocks noChangeAspect="1" noChangeArrowheads="1"/>
          </p:cNvPicPr>
          <p:nvPr/>
        </p:nvPicPr>
        <p:blipFill>
          <a:blip r:embed="rId14" cstate="print"/>
          <a:srcRect/>
          <a:stretch>
            <a:fillRect/>
          </a:stretch>
        </p:blipFill>
        <p:spPr bwMode="auto">
          <a:xfrm>
            <a:off x="290513" y="5486400"/>
            <a:ext cx="1109662" cy="1371600"/>
          </a:xfrm>
          <a:prstGeom prst="rect">
            <a:avLst/>
          </a:prstGeom>
          <a:noFill/>
          <a:ln w="9525">
            <a:noFill/>
            <a:miter lim="800000"/>
            <a:headEnd/>
            <a:tailEnd/>
          </a:ln>
        </p:spPr>
      </p:pic>
      <p:sp>
        <p:nvSpPr>
          <p:cNvPr id="5442571" name="Rectangle 11"/>
          <p:cNvSpPr>
            <a:spLocks noGrp="1" noChangeArrowheads="1"/>
          </p:cNvSpPr>
          <p:nvPr>
            <p:ph type="sldNum" sz="quarter" idx="4"/>
          </p:nvPr>
        </p:nvSpPr>
        <p:spPr bwMode="auto">
          <a:xfrm>
            <a:off x="8597900" y="6664325"/>
            <a:ext cx="546100" cy="193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latin typeface="Arial" pitchFamily="34" charset="0"/>
              </a:defRPr>
            </a:lvl1pPr>
          </a:lstStyle>
          <a:p>
            <a:pPr>
              <a:defRPr/>
            </a:pPr>
            <a:fld id="{812A7188-147F-4BA8-9766-5C5CEED2CD2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613" r:id="rId1"/>
    <p:sldLayoutId id="2147487554" r:id="rId2"/>
    <p:sldLayoutId id="2147487553" r:id="rId3"/>
    <p:sldLayoutId id="2147487552" r:id="rId4"/>
    <p:sldLayoutId id="2147487551" r:id="rId5"/>
    <p:sldLayoutId id="2147487550" r:id="rId6"/>
    <p:sldLayoutId id="2147487549" r:id="rId7"/>
    <p:sldLayoutId id="2147487548" r:id="rId8"/>
    <p:sldLayoutId id="2147487547" r:id="rId9"/>
    <p:sldLayoutId id="2147487546" r:id="rId10"/>
    <p:sldLayoutId id="2147487545" r:id="rId11"/>
  </p:sldLayoutIdLst>
  <p:hf hdr="0" ftr="0" dt="0"/>
  <p:txStyles>
    <p:titleStyle>
      <a:lvl1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2pPr>
      <a:lvl3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3pPr>
      <a:lvl4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4pPr>
      <a:lvl5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5pPr>
      <a:lvl6pPr marL="4572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6pPr>
      <a:lvl7pPr marL="9144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7pPr>
      <a:lvl8pPr marL="13716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8pPr>
      <a:lvl9pPr marL="18288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rgbClr val="000063"/>
                </a:solidFill>
                <a:latin typeface="Arial" pitchFamily="34" charset="0"/>
              </a:defRPr>
            </a:lvl1pPr>
          </a:lstStyle>
          <a:p>
            <a:pPr>
              <a:defRPr/>
            </a:pPr>
            <a:fld id="{5E05866C-49CE-4742-8E9B-B9E8DB57BC89}" type="slidenum">
              <a:rPr lang="en-US"/>
              <a:pPr>
                <a:defRPr/>
              </a:pPr>
              <a:t>‹#›</a:t>
            </a:fld>
            <a:endParaRPr lang="en-US"/>
          </a:p>
        </p:txBody>
      </p:sp>
      <p:pic>
        <p:nvPicPr>
          <p:cNvPr id="259076"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9077"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7670" r:id="rId1"/>
    <p:sldLayoutId id="2147487575" r:id="rId2"/>
    <p:sldLayoutId id="2147487574" r:id="rId3"/>
    <p:sldLayoutId id="2147487573" r:id="rId4"/>
    <p:sldLayoutId id="2147487572" r:id="rId5"/>
    <p:sldLayoutId id="2147487571" r:id="rId6"/>
    <p:sldLayoutId id="2147487570" r:id="rId7"/>
    <p:sldLayoutId id="2147487569" r:id="rId8"/>
    <p:sldLayoutId id="2147487568" r:id="rId9"/>
    <p:sldLayoutId id="2147487567" r:id="rId10"/>
    <p:sldLayoutId id="2147487566"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442562" name="Rectangle 2"/>
          <p:cNvSpPr>
            <a:spLocks noGrp="1" noChangeArrowheads="1"/>
          </p:cNvSpPr>
          <p:nvPr>
            <p:ph type="title"/>
          </p:nvPr>
        </p:nvSpPr>
        <p:spPr bwMode="auto">
          <a:xfrm>
            <a:off x="469900" y="0"/>
            <a:ext cx="8229600" cy="757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6195" name="Rectangle 3"/>
          <p:cNvSpPr>
            <a:spLocks noGrp="1" noChangeArrowheads="1"/>
          </p:cNvSpPr>
          <p:nvPr>
            <p:ph type="body" idx="1"/>
          </p:nvPr>
        </p:nvSpPr>
        <p:spPr bwMode="auto">
          <a:xfrm>
            <a:off x="457200" y="1104900"/>
            <a:ext cx="8229600" cy="4818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442564" name="Rectangle 4"/>
          <p:cNvSpPr>
            <a:spLocks noChangeArrowheads="1"/>
          </p:cNvSpPr>
          <p:nvPr/>
        </p:nvSpPr>
        <p:spPr bwMode="auto">
          <a:xfrm>
            <a:off x="419100" y="133350"/>
            <a:ext cx="8229600" cy="800100"/>
          </a:xfrm>
          <a:prstGeom prst="rect">
            <a:avLst/>
          </a:prstGeom>
          <a:noFill/>
          <a:ln w="9525">
            <a:noFill/>
            <a:miter lim="800000"/>
            <a:headEnd/>
            <a:tailEnd/>
          </a:ln>
          <a:effectLst/>
        </p:spPr>
        <p:txBody>
          <a:bodyPr anchor="ctr"/>
          <a:lstStyle/>
          <a:p>
            <a:pPr>
              <a:defRPr/>
            </a:pPr>
            <a:r>
              <a:rPr lang="en-US" b="1">
                <a:solidFill>
                  <a:srgbClr val="000066"/>
                </a:solidFill>
                <a:effectLst>
                  <a:outerShdw blurRad="38100" dist="38100" dir="2700000" algn="tl">
                    <a:srgbClr val="C0C0C0"/>
                  </a:outerShdw>
                </a:effectLst>
                <a:latin typeface="Arial" pitchFamily="34" charset="0"/>
              </a:rPr>
              <a:t> </a:t>
            </a:r>
          </a:p>
        </p:txBody>
      </p:sp>
      <p:sp>
        <p:nvSpPr>
          <p:cNvPr id="5442565" name="Line 5"/>
          <p:cNvSpPr>
            <a:spLocks noChangeShapeType="1"/>
          </p:cNvSpPr>
          <p:nvPr/>
        </p:nvSpPr>
        <p:spPr bwMode="auto">
          <a:xfrm>
            <a:off x="0" y="850900"/>
            <a:ext cx="9144000" cy="0"/>
          </a:xfrm>
          <a:prstGeom prst="line">
            <a:avLst/>
          </a:prstGeom>
          <a:noFill/>
          <a:ln w="63500">
            <a:solidFill>
              <a:srgbClr val="969696"/>
            </a:solidFill>
            <a:round/>
            <a:headEnd/>
            <a:tailEnd/>
          </a:ln>
          <a:effectLst/>
        </p:spPr>
        <p:txBody>
          <a:bodyPr/>
          <a:lstStyle/>
          <a:p>
            <a:pPr eaLnBrk="0" hangingPunct="0">
              <a:defRPr/>
            </a:pPr>
            <a:endParaRPr lang="en-US">
              <a:solidFill>
                <a:srgbClr val="000000"/>
              </a:solidFill>
              <a:latin typeface="Arial" pitchFamily="34" charset="0"/>
            </a:endParaRPr>
          </a:p>
        </p:txBody>
      </p:sp>
      <p:sp>
        <p:nvSpPr>
          <p:cNvPr id="5442566" name="Line 6"/>
          <p:cNvSpPr>
            <a:spLocks noChangeShapeType="1"/>
          </p:cNvSpPr>
          <p:nvPr/>
        </p:nvSpPr>
        <p:spPr bwMode="auto">
          <a:xfrm>
            <a:off x="12700" y="774700"/>
            <a:ext cx="9144000" cy="0"/>
          </a:xfrm>
          <a:prstGeom prst="line">
            <a:avLst/>
          </a:prstGeom>
          <a:noFill/>
          <a:ln w="63500">
            <a:solidFill>
              <a:srgbClr val="000080"/>
            </a:solidFill>
            <a:round/>
            <a:headEnd/>
            <a:tailEnd/>
          </a:ln>
          <a:effectLst/>
        </p:spPr>
        <p:txBody>
          <a:bodyPr/>
          <a:lstStyle/>
          <a:p>
            <a:pPr eaLnBrk="0" hangingPunct="0">
              <a:defRPr/>
            </a:pPr>
            <a:endParaRPr lang="en-US">
              <a:solidFill>
                <a:srgbClr val="000000"/>
              </a:solidFill>
              <a:latin typeface="Arial" pitchFamily="34" charset="0"/>
            </a:endParaRPr>
          </a:p>
        </p:txBody>
      </p:sp>
      <p:sp>
        <p:nvSpPr>
          <p:cNvPr id="5442567" name="Line 7"/>
          <p:cNvSpPr>
            <a:spLocks noChangeShapeType="1"/>
          </p:cNvSpPr>
          <p:nvPr/>
        </p:nvSpPr>
        <p:spPr bwMode="auto">
          <a:xfrm>
            <a:off x="12700" y="838200"/>
            <a:ext cx="9144000" cy="0"/>
          </a:xfrm>
          <a:prstGeom prst="line">
            <a:avLst/>
          </a:prstGeom>
          <a:noFill/>
          <a:ln w="63500">
            <a:solidFill>
              <a:srgbClr val="969696"/>
            </a:solidFill>
            <a:round/>
            <a:headEnd/>
            <a:tailEnd/>
          </a:ln>
          <a:effectLst/>
        </p:spPr>
        <p:txBody>
          <a:bodyPr/>
          <a:lstStyle/>
          <a:p>
            <a:pPr eaLnBrk="0" hangingPunct="0">
              <a:defRPr/>
            </a:pPr>
            <a:endParaRPr lang="en-US">
              <a:solidFill>
                <a:srgbClr val="000000"/>
              </a:solidFill>
              <a:latin typeface="Arial" pitchFamily="34" charset="0"/>
            </a:endParaRPr>
          </a:p>
        </p:txBody>
      </p:sp>
      <p:pic>
        <p:nvPicPr>
          <p:cNvPr id="136200" name="Picture 8"/>
          <p:cNvPicPr>
            <a:picLocks noChangeAspect="1" noChangeArrowheads="1"/>
          </p:cNvPicPr>
          <p:nvPr/>
        </p:nvPicPr>
        <p:blipFill>
          <a:blip r:embed="rId13" cstate="print"/>
          <a:srcRect/>
          <a:stretch>
            <a:fillRect/>
          </a:stretch>
        </p:blipFill>
        <p:spPr bwMode="auto">
          <a:xfrm>
            <a:off x="0" y="6184900"/>
            <a:ext cx="9144000" cy="530225"/>
          </a:xfrm>
          <a:prstGeom prst="rect">
            <a:avLst/>
          </a:prstGeom>
          <a:noFill/>
          <a:ln w="9525">
            <a:noFill/>
            <a:miter lim="800000"/>
            <a:headEnd/>
            <a:tailEnd/>
          </a:ln>
        </p:spPr>
      </p:pic>
      <p:sp>
        <p:nvSpPr>
          <p:cNvPr id="5442569" name="Rectangle 9"/>
          <p:cNvSpPr>
            <a:spLocks noChangeArrowheads="1"/>
          </p:cNvSpPr>
          <p:nvPr/>
        </p:nvSpPr>
        <p:spPr bwMode="auto">
          <a:xfrm>
            <a:off x="1165225" y="6184900"/>
            <a:ext cx="1384300" cy="549275"/>
          </a:xfrm>
          <a:prstGeom prst="rect">
            <a:avLst/>
          </a:prstGeom>
          <a:noFill/>
          <a:ln w="9525" algn="ctr">
            <a:noFill/>
            <a:miter lim="800000"/>
            <a:headEnd/>
            <a:tailEnd/>
          </a:ln>
          <a:effectLst/>
        </p:spPr>
        <p:txBody>
          <a:bodyPr wrap="none" anchor="ctr">
            <a:spAutoFit/>
          </a:bodyPr>
          <a:lstStyle/>
          <a:p>
            <a:pPr eaLnBrk="0" hangingPunct="0">
              <a:lnSpc>
                <a:spcPct val="75000"/>
              </a:lnSpc>
              <a:defRPr/>
            </a:pPr>
            <a:r>
              <a:rPr lang="en-US" sz="2000">
                <a:solidFill>
                  <a:srgbClr val="969696"/>
                </a:solidFill>
                <a:latin typeface="Book Antiqua" pitchFamily="18" charset="0"/>
              </a:rPr>
              <a:t>Homeland</a:t>
            </a:r>
          </a:p>
          <a:p>
            <a:pPr eaLnBrk="0" hangingPunct="0">
              <a:lnSpc>
                <a:spcPct val="75000"/>
              </a:lnSpc>
              <a:defRPr/>
            </a:pPr>
            <a:r>
              <a:rPr lang="en-US" sz="2000">
                <a:solidFill>
                  <a:srgbClr val="969696"/>
                </a:solidFill>
                <a:latin typeface="Book Antiqua" pitchFamily="18" charset="0"/>
              </a:rPr>
              <a:t>Security</a:t>
            </a:r>
          </a:p>
        </p:txBody>
      </p:sp>
      <p:pic>
        <p:nvPicPr>
          <p:cNvPr id="136202" name="Picture 10" descr="dhsSeal"/>
          <p:cNvPicPr>
            <a:picLocks noChangeAspect="1" noChangeArrowheads="1"/>
          </p:cNvPicPr>
          <p:nvPr/>
        </p:nvPicPr>
        <p:blipFill>
          <a:blip r:embed="rId14" cstate="print"/>
          <a:srcRect/>
          <a:stretch>
            <a:fillRect/>
          </a:stretch>
        </p:blipFill>
        <p:spPr bwMode="auto">
          <a:xfrm>
            <a:off x="290513" y="5486400"/>
            <a:ext cx="1109662" cy="1371600"/>
          </a:xfrm>
          <a:prstGeom prst="rect">
            <a:avLst/>
          </a:prstGeom>
          <a:noFill/>
          <a:ln w="9525">
            <a:noFill/>
            <a:miter lim="800000"/>
            <a:headEnd/>
            <a:tailEnd/>
          </a:ln>
        </p:spPr>
      </p:pic>
      <p:sp>
        <p:nvSpPr>
          <p:cNvPr id="5442571" name="Rectangle 11"/>
          <p:cNvSpPr>
            <a:spLocks noGrp="1" noChangeArrowheads="1"/>
          </p:cNvSpPr>
          <p:nvPr>
            <p:ph type="sldNum" sz="quarter" idx="4"/>
          </p:nvPr>
        </p:nvSpPr>
        <p:spPr bwMode="auto">
          <a:xfrm>
            <a:off x="8597900" y="6664325"/>
            <a:ext cx="546100" cy="193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latin typeface="Arial" pitchFamily="34" charset="0"/>
              </a:defRPr>
            </a:lvl1pPr>
          </a:lstStyle>
          <a:p>
            <a:pPr>
              <a:defRPr/>
            </a:pPr>
            <a:fld id="{812A7188-147F-4BA8-9766-5C5CEED2CD24}" type="slidenum">
              <a:rPr lang="en-US">
                <a:solidFill>
                  <a:srgbClr val="000000"/>
                </a:solidFill>
              </a:rPr>
              <a:pPr>
                <a:def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7692" r:id="rId1"/>
    <p:sldLayoutId id="2147487693" r:id="rId2"/>
    <p:sldLayoutId id="2147487694" r:id="rId3"/>
    <p:sldLayoutId id="2147487695" r:id="rId4"/>
    <p:sldLayoutId id="2147487696" r:id="rId5"/>
    <p:sldLayoutId id="2147487697" r:id="rId6"/>
    <p:sldLayoutId id="2147487698" r:id="rId7"/>
    <p:sldLayoutId id="2147487699" r:id="rId8"/>
    <p:sldLayoutId id="2147487700" r:id="rId9"/>
    <p:sldLayoutId id="2147487701" r:id="rId10"/>
    <p:sldLayoutId id="2147487702" r:id="rId11"/>
  </p:sldLayoutIdLst>
  <p:hf hdr="0" ftr="0" dt="0"/>
  <p:txStyles>
    <p:titleStyle>
      <a:lvl1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2pPr>
      <a:lvl3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3pPr>
      <a:lvl4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4pPr>
      <a:lvl5pPr algn="l" rtl="0" eaLnBrk="0" fontAlgn="base" hangingPunct="0">
        <a:spcBef>
          <a:spcPct val="0"/>
        </a:spcBef>
        <a:spcAft>
          <a:spcPct val="0"/>
        </a:spcAft>
        <a:defRPr sz="3200" b="1">
          <a:solidFill>
            <a:srgbClr val="000066"/>
          </a:solidFill>
          <a:effectLst>
            <a:outerShdw blurRad="38100" dist="38100" dir="2700000" algn="tl">
              <a:srgbClr val="C0C0C0"/>
            </a:outerShdw>
          </a:effectLst>
          <a:latin typeface="Arial" pitchFamily="34" charset="0"/>
        </a:defRPr>
      </a:lvl5pPr>
      <a:lvl6pPr marL="4572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6pPr>
      <a:lvl7pPr marL="9144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7pPr>
      <a:lvl8pPr marL="13716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8pPr>
      <a:lvl9pPr marL="1828800" algn="l" rtl="0" fontAlgn="base">
        <a:spcBef>
          <a:spcPct val="0"/>
        </a:spcBef>
        <a:spcAft>
          <a:spcPct val="0"/>
        </a:spcAft>
        <a:defRPr sz="3200" b="1">
          <a:solidFill>
            <a:srgbClr val="000066"/>
          </a:solidFill>
          <a:effectLst>
            <a:outerShdw blurRad="38100" dist="38100" dir="2700000" algn="tl">
              <a:srgbClr val="C0C0C0"/>
            </a:outerShdw>
          </a:effectLst>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6CE4740D-A7F3-4E9B-84BB-A2C4D5DBD5A6}" type="slidenum">
              <a:rPr lang="en-US">
                <a:solidFill>
                  <a:srgbClr val="000063"/>
                </a:solidFill>
              </a:rPr>
              <a:pPr>
                <a:defRPr/>
              </a:pPr>
              <a:t>‹#›</a:t>
            </a:fld>
            <a:endParaRPr lang="en-US">
              <a:solidFill>
                <a:srgbClr val="000063"/>
              </a:solidFill>
            </a:endParaRPr>
          </a:p>
        </p:txBody>
      </p:sp>
      <p:pic>
        <p:nvPicPr>
          <p:cNvPr id="25604"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605"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7752" r:id="rId1"/>
    <p:sldLayoutId id="2147487753" r:id="rId2"/>
    <p:sldLayoutId id="2147487754" r:id="rId3"/>
    <p:sldLayoutId id="2147487755" r:id="rId4"/>
    <p:sldLayoutId id="2147487756" r:id="rId5"/>
    <p:sldLayoutId id="2147487757" r:id="rId6"/>
    <p:sldLayoutId id="2147487758" r:id="rId7"/>
    <p:sldLayoutId id="2147487759" r:id="rId8"/>
    <p:sldLayoutId id="2147487760" r:id="rId9"/>
    <p:sldLayoutId id="2147487761" r:id="rId10"/>
    <p:sldLayoutId id="2147487762"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15913" y="171450"/>
            <a:ext cx="8488362" cy="1050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5219" name="Rectangle 3"/>
          <p:cNvSpPr>
            <a:spLocks noGrp="1" noChangeArrowheads="1"/>
          </p:cNvSpPr>
          <p:nvPr>
            <p:ph type="sldNum" sz="quarter" idx="4"/>
          </p:nvPr>
        </p:nvSpPr>
        <p:spPr bwMode="black">
          <a:xfrm>
            <a:off x="8569325" y="6524625"/>
            <a:ext cx="4572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eaLnBrk="0" hangingPunct="0">
              <a:defRPr sz="1100">
                <a:solidFill>
                  <a:schemeClr val="bg1"/>
                </a:solidFill>
                <a:latin typeface="Arial" pitchFamily="34" charset="0"/>
              </a:defRPr>
            </a:lvl1pPr>
          </a:lstStyle>
          <a:p>
            <a:pPr>
              <a:defRPr/>
            </a:pPr>
            <a:fld id="{281D9354-AF34-4678-8982-358E0B5F1956}" type="slidenum">
              <a:rPr lang="en-US">
                <a:solidFill>
                  <a:srgbClr val="000063"/>
                </a:solidFill>
              </a:rPr>
              <a:pPr>
                <a:defRPr/>
              </a:pPr>
              <a:t>‹#›</a:t>
            </a:fld>
            <a:endParaRPr lang="en-US">
              <a:solidFill>
                <a:srgbClr val="000063"/>
              </a:solidFill>
            </a:endParaRPr>
          </a:p>
        </p:txBody>
      </p:sp>
      <p:pic>
        <p:nvPicPr>
          <p:cNvPr id="25604" name="Picture 4" descr="DHS_for_ppt"/>
          <p:cNvPicPr>
            <a:picLocks noChangeAspect="1" noChangeArrowheads="1"/>
          </p:cNvPicPr>
          <p:nvPr/>
        </p:nvPicPr>
        <p:blipFill>
          <a:blip r:embed="rId13" cstate="print"/>
          <a:srcRect/>
          <a:stretch>
            <a:fillRect/>
          </a:stretch>
        </p:blipFill>
        <p:spPr bwMode="auto">
          <a:xfrm>
            <a:off x="215900" y="6199188"/>
            <a:ext cx="1982788" cy="617537"/>
          </a:xfrm>
          <a:prstGeom prst="rect">
            <a:avLst/>
          </a:prstGeom>
          <a:noFill/>
          <a:ln w="9525">
            <a:noFill/>
            <a:miter lim="800000"/>
            <a:headEnd/>
            <a:tailEnd/>
          </a:ln>
        </p:spPr>
      </p:pic>
      <p:sp>
        <p:nvSpPr>
          <p:cNvPr id="25605" name="Rectangle 5"/>
          <p:cNvSpPr>
            <a:spLocks noGrp="1" noChangeArrowheads="1"/>
          </p:cNvSpPr>
          <p:nvPr>
            <p:ph type="body" idx="1"/>
          </p:nvPr>
        </p:nvSpPr>
        <p:spPr bwMode="auto">
          <a:xfrm>
            <a:off x="457200" y="1436688"/>
            <a:ext cx="8229600" cy="4689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7764" r:id="rId1"/>
    <p:sldLayoutId id="2147487765" r:id="rId2"/>
    <p:sldLayoutId id="2147487766" r:id="rId3"/>
    <p:sldLayoutId id="2147487767" r:id="rId4"/>
    <p:sldLayoutId id="2147487768" r:id="rId5"/>
    <p:sldLayoutId id="2147487769" r:id="rId6"/>
    <p:sldLayoutId id="2147487770" r:id="rId7"/>
    <p:sldLayoutId id="2147487771" r:id="rId8"/>
    <p:sldLayoutId id="2147487772" r:id="rId9"/>
    <p:sldLayoutId id="2147487773" r:id="rId10"/>
    <p:sldLayoutId id="2147487774" r:id="rId11"/>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4200">
          <a:solidFill>
            <a:srgbClr val="003366"/>
          </a:solidFill>
          <a:latin typeface="+mj-lt"/>
          <a:ea typeface="+mj-ea"/>
          <a:cs typeface="+mj-cs"/>
        </a:defRPr>
      </a:lvl1pPr>
      <a:lvl2pPr algn="l" rtl="0" eaLnBrk="0" fontAlgn="base" hangingPunct="0">
        <a:lnSpc>
          <a:spcPct val="85000"/>
        </a:lnSpc>
        <a:spcBef>
          <a:spcPct val="0"/>
        </a:spcBef>
        <a:spcAft>
          <a:spcPct val="0"/>
        </a:spcAft>
        <a:defRPr sz="4200">
          <a:solidFill>
            <a:srgbClr val="003366"/>
          </a:solidFill>
          <a:latin typeface="Times New Roman" pitchFamily="18" charset="0"/>
        </a:defRPr>
      </a:lvl2pPr>
      <a:lvl3pPr algn="l" rtl="0" eaLnBrk="0" fontAlgn="base" hangingPunct="0">
        <a:lnSpc>
          <a:spcPct val="85000"/>
        </a:lnSpc>
        <a:spcBef>
          <a:spcPct val="0"/>
        </a:spcBef>
        <a:spcAft>
          <a:spcPct val="0"/>
        </a:spcAft>
        <a:defRPr sz="4200">
          <a:solidFill>
            <a:srgbClr val="003366"/>
          </a:solidFill>
          <a:latin typeface="Times New Roman" pitchFamily="18" charset="0"/>
        </a:defRPr>
      </a:lvl3pPr>
      <a:lvl4pPr algn="l" rtl="0" eaLnBrk="0" fontAlgn="base" hangingPunct="0">
        <a:lnSpc>
          <a:spcPct val="85000"/>
        </a:lnSpc>
        <a:spcBef>
          <a:spcPct val="0"/>
        </a:spcBef>
        <a:spcAft>
          <a:spcPct val="0"/>
        </a:spcAft>
        <a:defRPr sz="4200">
          <a:solidFill>
            <a:srgbClr val="003366"/>
          </a:solidFill>
          <a:latin typeface="Times New Roman" pitchFamily="18" charset="0"/>
        </a:defRPr>
      </a:lvl4pPr>
      <a:lvl5pPr algn="l" rtl="0" eaLnBrk="0" fontAlgn="base" hangingPunct="0">
        <a:lnSpc>
          <a:spcPct val="85000"/>
        </a:lnSpc>
        <a:spcBef>
          <a:spcPct val="0"/>
        </a:spcBef>
        <a:spcAft>
          <a:spcPct val="0"/>
        </a:spcAft>
        <a:defRPr sz="4200">
          <a:solidFill>
            <a:srgbClr val="003366"/>
          </a:solidFill>
          <a:latin typeface="Times New Roman" pitchFamily="18" charset="0"/>
        </a:defRPr>
      </a:lvl5pPr>
      <a:lvl6pPr marL="457200" algn="l" rtl="0" fontAlgn="base">
        <a:lnSpc>
          <a:spcPct val="85000"/>
        </a:lnSpc>
        <a:spcBef>
          <a:spcPct val="0"/>
        </a:spcBef>
        <a:spcAft>
          <a:spcPct val="0"/>
        </a:spcAft>
        <a:defRPr sz="4200">
          <a:solidFill>
            <a:srgbClr val="003366"/>
          </a:solidFill>
          <a:latin typeface="Times New Roman" pitchFamily="18" charset="0"/>
        </a:defRPr>
      </a:lvl6pPr>
      <a:lvl7pPr marL="914400" algn="l" rtl="0" fontAlgn="base">
        <a:lnSpc>
          <a:spcPct val="85000"/>
        </a:lnSpc>
        <a:spcBef>
          <a:spcPct val="0"/>
        </a:spcBef>
        <a:spcAft>
          <a:spcPct val="0"/>
        </a:spcAft>
        <a:defRPr sz="4200">
          <a:solidFill>
            <a:srgbClr val="003366"/>
          </a:solidFill>
          <a:latin typeface="Times New Roman" pitchFamily="18" charset="0"/>
        </a:defRPr>
      </a:lvl7pPr>
      <a:lvl8pPr marL="1371600" algn="l" rtl="0" fontAlgn="base">
        <a:lnSpc>
          <a:spcPct val="85000"/>
        </a:lnSpc>
        <a:spcBef>
          <a:spcPct val="0"/>
        </a:spcBef>
        <a:spcAft>
          <a:spcPct val="0"/>
        </a:spcAft>
        <a:defRPr sz="4200">
          <a:solidFill>
            <a:srgbClr val="003366"/>
          </a:solidFill>
          <a:latin typeface="Times New Roman" pitchFamily="18" charset="0"/>
        </a:defRPr>
      </a:lvl8pPr>
      <a:lvl9pPr marL="1828800" algn="l" rtl="0" fontAlgn="base">
        <a:lnSpc>
          <a:spcPct val="85000"/>
        </a:lnSpc>
        <a:spcBef>
          <a:spcPct val="0"/>
        </a:spcBef>
        <a:spcAft>
          <a:spcPct val="0"/>
        </a:spcAft>
        <a:defRPr sz="4200">
          <a:solidFill>
            <a:srgbClr val="003366"/>
          </a:solidFill>
          <a:latin typeface="Times New Roman" pitchFamily="18" charset="0"/>
        </a:defRPr>
      </a:lvl9pPr>
    </p:titleStyle>
    <p:bodyStyle>
      <a:lvl1pPr marL="284163" indent="-284163" algn="l" rtl="0" eaLnBrk="0" fontAlgn="base" hangingPunct="0">
        <a:spcBef>
          <a:spcPct val="60000"/>
        </a:spcBef>
        <a:spcAft>
          <a:spcPct val="0"/>
        </a:spcAft>
        <a:buClr>
          <a:srgbClr val="B0B1B3"/>
        </a:buClr>
        <a:buFont typeface="Wingdings" pitchFamily="2" charset="2"/>
        <a:buBlip>
          <a:blip r:embed="rId14"/>
        </a:buBlip>
        <a:defRPr sz="2200">
          <a:solidFill>
            <a:srgbClr val="003366"/>
          </a:solidFill>
          <a:latin typeface="+mn-lt"/>
          <a:ea typeface="+mn-ea"/>
          <a:cs typeface="+mn-cs"/>
        </a:defRPr>
      </a:lvl1pPr>
      <a:lvl2pPr marL="688975" indent="-290513" algn="l" rtl="0" eaLnBrk="0" fontAlgn="base" hangingPunct="0">
        <a:spcBef>
          <a:spcPct val="30000"/>
        </a:spcBef>
        <a:spcAft>
          <a:spcPct val="0"/>
        </a:spcAft>
        <a:buClr>
          <a:srgbClr val="333333"/>
        </a:buClr>
        <a:buFont typeface="Wingdings" pitchFamily="2" charset="2"/>
        <a:buChar char="§"/>
        <a:defRPr>
          <a:solidFill>
            <a:srgbClr val="003366"/>
          </a:solidFill>
          <a:latin typeface="+mn-lt"/>
        </a:defRPr>
      </a:lvl2pPr>
      <a:lvl3pPr marL="1025525" indent="-222250" algn="l" rtl="0" eaLnBrk="0" fontAlgn="base" hangingPunct="0">
        <a:spcBef>
          <a:spcPct val="30000"/>
        </a:spcBef>
        <a:spcAft>
          <a:spcPct val="0"/>
        </a:spcAft>
        <a:buClr>
          <a:srgbClr val="333333"/>
        </a:buClr>
        <a:buFont typeface="Arial" charset="0"/>
        <a:buChar char="–"/>
        <a:defRPr>
          <a:solidFill>
            <a:srgbClr val="003366"/>
          </a:solidFill>
          <a:latin typeface="+mn-lt"/>
        </a:defRPr>
      </a:lvl3pPr>
      <a:lvl4pPr marL="1371600" indent="-231775" algn="l" rtl="0" eaLnBrk="0" fontAlgn="base" hangingPunct="0">
        <a:spcBef>
          <a:spcPct val="30000"/>
        </a:spcBef>
        <a:spcAft>
          <a:spcPct val="0"/>
        </a:spcAft>
        <a:buClr>
          <a:srgbClr val="333333"/>
        </a:buClr>
        <a:buFont typeface="Wingdings" pitchFamily="2" charset="2"/>
        <a:buChar char="§"/>
        <a:defRPr sz="1500">
          <a:solidFill>
            <a:srgbClr val="006699"/>
          </a:solidFill>
          <a:latin typeface="+mn-lt"/>
        </a:defRPr>
      </a:lvl4pPr>
      <a:lvl5pPr marL="1708150" indent="-222250" algn="l" rtl="0" eaLnBrk="0" fontAlgn="base" hangingPunct="0">
        <a:spcBef>
          <a:spcPct val="30000"/>
        </a:spcBef>
        <a:spcAft>
          <a:spcPct val="0"/>
        </a:spcAft>
        <a:buClr>
          <a:srgbClr val="333333"/>
        </a:buClr>
        <a:buFont typeface="Wingdings" pitchFamily="2" charset="2"/>
        <a:buChar char="§"/>
        <a:defRPr>
          <a:solidFill>
            <a:srgbClr val="006699"/>
          </a:solidFill>
          <a:latin typeface="+mn-lt"/>
        </a:defRPr>
      </a:lvl5pPr>
      <a:lvl6pPr marL="2165350" indent="-222250" algn="l" rtl="0" fontAlgn="base">
        <a:spcBef>
          <a:spcPct val="30000"/>
        </a:spcBef>
        <a:spcAft>
          <a:spcPct val="0"/>
        </a:spcAft>
        <a:buClr>
          <a:srgbClr val="333333"/>
        </a:buClr>
        <a:buFont typeface="Wingdings" pitchFamily="2" charset="2"/>
        <a:buChar char="§"/>
        <a:defRPr>
          <a:solidFill>
            <a:srgbClr val="006699"/>
          </a:solidFill>
          <a:latin typeface="+mn-lt"/>
        </a:defRPr>
      </a:lvl6pPr>
      <a:lvl7pPr marL="2622550" indent="-222250" algn="l" rtl="0" fontAlgn="base">
        <a:spcBef>
          <a:spcPct val="30000"/>
        </a:spcBef>
        <a:spcAft>
          <a:spcPct val="0"/>
        </a:spcAft>
        <a:buClr>
          <a:srgbClr val="333333"/>
        </a:buClr>
        <a:buFont typeface="Wingdings" pitchFamily="2" charset="2"/>
        <a:buChar char="§"/>
        <a:defRPr>
          <a:solidFill>
            <a:srgbClr val="006699"/>
          </a:solidFill>
          <a:latin typeface="+mn-lt"/>
        </a:defRPr>
      </a:lvl7pPr>
      <a:lvl8pPr marL="3079750" indent="-222250" algn="l" rtl="0" fontAlgn="base">
        <a:spcBef>
          <a:spcPct val="30000"/>
        </a:spcBef>
        <a:spcAft>
          <a:spcPct val="0"/>
        </a:spcAft>
        <a:buClr>
          <a:srgbClr val="333333"/>
        </a:buClr>
        <a:buFont typeface="Wingdings" pitchFamily="2" charset="2"/>
        <a:buChar char="§"/>
        <a:defRPr>
          <a:solidFill>
            <a:srgbClr val="006699"/>
          </a:solidFill>
          <a:latin typeface="+mn-lt"/>
        </a:defRPr>
      </a:lvl8pPr>
      <a:lvl9pPr marL="3536950" indent="-222250" algn="l" rtl="0" fontAlgn="base">
        <a:spcBef>
          <a:spcPct val="30000"/>
        </a:spcBef>
        <a:spcAft>
          <a:spcPct val="0"/>
        </a:spcAft>
        <a:buClr>
          <a:srgbClr val="333333"/>
        </a:buClr>
        <a:buFont typeface="Wingdings" pitchFamily="2" charset="2"/>
        <a:buChar char="§"/>
        <a:defRPr>
          <a:solidFill>
            <a:srgbClr val="0066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60.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87.xml"/><Relationship Id="rId5" Type="http://schemas.openxmlformats.org/officeDocument/2006/relationships/image" Target="../media/image13.jpe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88.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wmf"/><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28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8.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288.xml"/></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8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8.xml"/></Relationships>
</file>

<file path=ppt/slides/_rels/slide2.xml.rels><?xml version="1.0" encoding="UTF-8" standalone="yes"?>
<Relationships xmlns="http://schemas.openxmlformats.org/package/2006/relationships"><Relationship Id="rId3" Type="http://schemas.openxmlformats.org/officeDocument/2006/relationships/hyperlink" Target="http://searchcloudcomputing.techtarget.com/sDefinition/0,,sid201_gci1332892,00.html" TargetMode="External"/><Relationship Id="rId2" Type="http://schemas.openxmlformats.org/officeDocument/2006/relationships/hyperlink" Target="http://searchcloudcomputing.techtarget.com/sDefinition/0,290660,sid201_gci1358983,00.html" TargetMode="External"/><Relationship Id="rId1" Type="http://schemas.openxmlformats.org/officeDocument/2006/relationships/slideLayout" Target="../slideLayouts/slideLayout226.xml"/><Relationship Id="rId4" Type="http://schemas.openxmlformats.org/officeDocument/2006/relationships/hyperlink" Target="http://searchcloudcomputing.techtarget.com/sDefinition/0,290660,sid201_gci1170781,00.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8.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88.xml"/><Relationship Id="rId4" Type="http://schemas.openxmlformats.org/officeDocument/2006/relationships/image" Target="../media/image2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07266" name="Picture 2" descr="book_idea"/>
          <p:cNvPicPr>
            <a:picLocks noChangeAspect="1" noChangeArrowheads="1"/>
          </p:cNvPicPr>
          <p:nvPr/>
        </p:nvPicPr>
        <p:blipFill>
          <a:blip r:embed="rId3" cstate="print"/>
          <a:srcRect/>
          <a:stretch>
            <a:fillRect/>
          </a:stretch>
        </p:blipFill>
        <p:spPr bwMode="auto">
          <a:xfrm>
            <a:off x="6563359" y="2682241"/>
            <a:ext cx="1788161" cy="1198879"/>
          </a:xfrm>
          <a:prstGeom prst="rect">
            <a:avLst/>
          </a:prstGeom>
          <a:noFill/>
          <a:ln w="9525">
            <a:noFill/>
            <a:miter lim="800000"/>
            <a:headEnd/>
            <a:tailEnd/>
          </a:ln>
        </p:spPr>
      </p:pic>
      <p:sp>
        <p:nvSpPr>
          <p:cNvPr id="323586" name="Text Box 4"/>
          <p:cNvSpPr txBox="1">
            <a:spLocks noChangeArrowheads="1"/>
          </p:cNvSpPr>
          <p:nvPr/>
        </p:nvSpPr>
        <p:spPr bwMode="auto">
          <a:xfrm>
            <a:off x="210185" y="4757420"/>
            <a:ext cx="4481513" cy="1738313"/>
          </a:xfrm>
          <a:prstGeom prst="rect">
            <a:avLst/>
          </a:prstGeom>
          <a:noFill/>
          <a:ln w="9525">
            <a:noFill/>
            <a:miter lim="800000"/>
            <a:headEnd/>
            <a:tailEnd/>
          </a:ln>
        </p:spPr>
        <p:txBody>
          <a:bodyPr>
            <a:spAutoFit/>
          </a:bodyPr>
          <a:lstStyle/>
          <a:p>
            <a:r>
              <a:rPr lang="en-US" sz="2200" dirty="0">
                <a:solidFill>
                  <a:srgbClr val="000063"/>
                </a:solidFill>
                <a:latin typeface="Times New Roman" pitchFamily="18" charset="0"/>
              </a:rPr>
              <a:t>Joe Jarzombek</a:t>
            </a:r>
            <a:r>
              <a:rPr lang="en-US" sz="2000" dirty="0">
                <a:solidFill>
                  <a:srgbClr val="000063"/>
                </a:solidFill>
                <a:latin typeface="Times New Roman" pitchFamily="18" charset="0"/>
              </a:rPr>
              <a:t>,</a:t>
            </a:r>
            <a:r>
              <a:rPr lang="en-US" sz="2800" dirty="0">
                <a:solidFill>
                  <a:srgbClr val="000063"/>
                </a:solidFill>
                <a:latin typeface="Times New Roman" pitchFamily="18" charset="0"/>
              </a:rPr>
              <a:t> </a:t>
            </a:r>
            <a:r>
              <a:rPr lang="en-US" sz="1800" dirty="0">
                <a:solidFill>
                  <a:srgbClr val="000063"/>
                </a:solidFill>
                <a:latin typeface="Times New Roman" pitchFamily="18" charset="0"/>
              </a:rPr>
              <a:t>PMP, CSSLP</a:t>
            </a:r>
          </a:p>
          <a:p>
            <a:r>
              <a:rPr lang="en-US" sz="2000" dirty="0">
                <a:solidFill>
                  <a:srgbClr val="000063"/>
                </a:solidFill>
                <a:latin typeface="Times New Roman" pitchFamily="18" charset="0"/>
              </a:rPr>
              <a:t>Director for Software Assurance</a:t>
            </a:r>
          </a:p>
          <a:p>
            <a:r>
              <a:rPr lang="en-US" sz="2000" dirty="0">
                <a:solidFill>
                  <a:srgbClr val="000063"/>
                </a:solidFill>
                <a:latin typeface="Times New Roman" pitchFamily="18" charset="0"/>
              </a:rPr>
              <a:t>National Cyber Security Division</a:t>
            </a:r>
          </a:p>
          <a:p>
            <a:r>
              <a:rPr lang="en-US" sz="2000" dirty="0">
                <a:solidFill>
                  <a:srgbClr val="000063"/>
                </a:solidFill>
                <a:latin typeface="Times New Roman" pitchFamily="18" charset="0"/>
              </a:rPr>
              <a:t>Office of the Assistant Secretary for </a:t>
            </a:r>
            <a:r>
              <a:rPr lang="en-US" sz="2000" dirty="0" err="1">
                <a:solidFill>
                  <a:srgbClr val="000063"/>
                </a:solidFill>
                <a:latin typeface="Times New Roman" pitchFamily="18" charset="0"/>
              </a:rPr>
              <a:t>Cybersecurity</a:t>
            </a:r>
            <a:r>
              <a:rPr lang="en-US" sz="2000" dirty="0">
                <a:solidFill>
                  <a:srgbClr val="000063"/>
                </a:solidFill>
                <a:latin typeface="Times New Roman" pitchFamily="18" charset="0"/>
              </a:rPr>
              <a:t> and Communications</a:t>
            </a:r>
          </a:p>
        </p:txBody>
      </p:sp>
      <p:sp>
        <p:nvSpPr>
          <p:cNvPr id="323587" name="Text Box 5"/>
          <p:cNvSpPr txBox="1">
            <a:spLocks noChangeArrowheads="1"/>
          </p:cNvSpPr>
          <p:nvPr/>
        </p:nvSpPr>
        <p:spPr bwMode="auto">
          <a:xfrm>
            <a:off x="6955473" y="6240145"/>
            <a:ext cx="1951037" cy="396875"/>
          </a:xfrm>
          <a:prstGeom prst="rect">
            <a:avLst/>
          </a:prstGeom>
          <a:noFill/>
          <a:ln w="9525">
            <a:noFill/>
            <a:miter lim="800000"/>
            <a:headEnd/>
            <a:tailEnd/>
          </a:ln>
        </p:spPr>
        <p:txBody>
          <a:bodyPr>
            <a:spAutoFit/>
          </a:bodyPr>
          <a:lstStyle/>
          <a:p>
            <a:pPr algn="r" eaLnBrk="0" hangingPunct="0">
              <a:spcBef>
                <a:spcPct val="50000"/>
              </a:spcBef>
            </a:pPr>
            <a:r>
              <a:rPr lang="en-US" sz="2000" dirty="0" smtClean="0">
                <a:solidFill>
                  <a:srgbClr val="000063"/>
                </a:solidFill>
                <a:latin typeface="Times New Roman" pitchFamily="18" charset="0"/>
              </a:rPr>
              <a:t>March 17, 2011</a:t>
            </a:r>
            <a:endParaRPr lang="en-US" sz="2000" dirty="0">
              <a:solidFill>
                <a:srgbClr val="000063"/>
              </a:solidFill>
              <a:latin typeface="Times New Roman" pitchFamily="18" charset="0"/>
            </a:endParaRPr>
          </a:p>
        </p:txBody>
      </p:sp>
      <p:pic>
        <p:nvPicPr>
          <p:cNvPr id="323588" name="Picture 6" descr="DHS_GrayTypeLogo"/>
          <p:cNvPicPr>
            <a:picLocks noChangeAspect="1" noChangeArrowheads="1"/>
          </p:cNvPicPr>
          <p:nvPr/>
        </p:nvPicPr>
        <p:blipFill>
          <a:blip r:embed="rId4" cstate="print"/>
          <a:srcRect/>
          <a:stretch>
            <a:fillRect/>
          </a:stretch>
        </p:blipFill>
        <p:spPr bwMode="auto">
          <a:xfrm>
            <a:off x="506420" y="2651761"/>
            <a:ext cx="3283260" cy="1026160"/>
          </a:xfrm>
          <a:prstGeom prst="rect">
            <a:avLst/>
          </a:prstGeom>
          <a:noFill/>
          <a:ln w="9525">
            <a:noFill/>
            <a:miter lim="800000"/>
            <a:headEnd/>
            <a:tailEnd/>
          </a:ln>
        </p:spPr>
      </p:pic>
      <p:sp>
        <p:nvSpPr>
          <p:cNvPr id="48135" name="Text Box 10"/>
          <p:cNvSpPr txBox="1">
            <a:spLocks noChangeArrowheads="1"/>
          </p:cNvSpPr>
          <p:nvPr/>
        </p:nvSpPr>
        <p:spPr bwMode="auto">
          <a:xfrm>
            <a:off x="254000" y="650414"/>
            <a:ext cx="8524240" cy="1754326"/>
          </a:xfrm>
          <a:prstGeom prst="rect">
            <a:avLst/>
          </a:prstGeom>
          <a:noFill/>
          <a:ln w="9525">
            <a:noFill/>
            <a:miter lim="800000"/>
            <a:headEnd/>
            <a:tailEnd/>
          </a:ln>
        </p:spPr>
        <p:txBody>
          <a:bodyPr wrap="square">
            <a:spAutoFit/>
          </a:bodyPr>
          <a:lstStyle/>
          <a:p>
            <a:pPr algn="ctr" eaLnBrk="0" hangingPunct="0">
              <a:lnSpc>
                <a:spcPct val="90000"/>
              </a:lnSpc>
              <a:spcBef>
                <a:spcPct val="50000"/>
              </a:spcBef>
            </a:pPr>
            <a:r>
              <a:rPr lang="en-US" sz="4000" b="1" dirty="0" smtClean="0">
                <a:solidFill>
                  <a:srgbClr val="000063"/>
                </a:solidFill>
              </a:rPr>
              <a:t>Workforce Education and Training in Software Assurance and Supply Chain Risk Management</a:t>
            </a:r>
          </a:p>
        </p:txBody>
      </p:sp>
      <p:sp>
        <p:nvSpPr>
          <p:cNvPr id="7" name="Text Box 4"/>
          <p:cNvSpPr txBox="1">
            <a:spLocks noChangeArrowheads="1"/>
          </p:cNvSpPr>
          <p:nvPr/>
        </p:nvSpPr>
        <p:spPr bwMode="auto">
          <a:xfrm>
            <a:off x="4365625" y="4879340"/>
            <a:ext cx="4504055" cy="1631216"/>
          </a:xfrm>
          <a:prstGeom prst="rect">
            <a:avLst/>
          </a:prstGeom>
          <a:noFill/>
          <a:ln w="9525">
            <a:noFill/>
            <a:miter lim="800000"/>
            <a:headEnd/>
            <a:tailEnd/>
          </a:ln>
        </p:spPr>
        <p:txBody>
          <a:bodyPr wrap="square">
            <a:spAutoFit/>
          </a:bodyPr>
          <a:lstStyle/>
          <a:p>
            <a:pPr algn="r"/>
            <a:r>
              <a:rPr lang="en-US" sz="2000" dirty="0" smtClean="0">
                <a:solidFill>
                  <a:srgbClr val="000063"/>
                </a:solidFill>
                <a:latin typeface="Times New Roman" pitchFamily="18" charset="0"/>
              </a:rPr>
              <a:t>Dr. Robin Gandhi</a:t>
            </a:r>
          </a:p>
          <a:p>
            <a:pPr algn="r"/>
            <a:r>
              <a:rPr lang="en-US" sz="2000" dirty="0" smtClean="0">
                <a:solidFill>
                  <a:srgbClr val="000063"/>
                </a:solidFill>
                <a:latin typeface="Times New Roman" pitchFamily="18" charset="0"/>
              </a:rPr>
              <a:t>Assistant Professor </a:t>
            </a:r>
          </a:p>
          <a:p>
            <a:pPr algn="r"/>
            <a:r>
              <a:rPr lang="en-US" sz="2000" dirty="0" smtClean="0">
                <a:solidFill>
                  <a:srgbClr val="000063"/>
                </a:solidFill>
                <a:latin typeface="Times New Roman" pitchFamily="18" charset="0"/>
              </a:rPr>
              <a:t>    of Information Assurance</a:t>
            </a:r>
          </a:p>
          <a:p>
            <a:pPr algn="r"/>
            <a:r>
              <a:rPr lang="en-US" sz="2000" dirty="0" smtClean="0">
                <a:solidFill>
                  <a:srgbClr val="000063"/>
                </a:solidFill>
                <a:latin typeface="Times New Roman" pitchFamily="18" charset="0"/>
              </a:rPr>
              <a:t>University of Nebraska at Omaha</a:t>
            </a:r>
          </a:p>
          <a:p>
            <a:pPr algn="r"/>
            <a:endParaRPr lang="en-US" sz="2000" dirty="0">
              <a:solidFill>
                <a:srgbClr val="000063"/>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107266"/>
                                        </p:tgtEl>
                                        <p:attrNameLst>
                                          <p:attrName>style.visibility</p:attrName>
                                        </p:attrNameLst>
                                      </p:cBhvr>
                                      <p:to>
                                        <p:strVal val="visible"/>
                                      </p:to>
                                    </p:set>
                                    <p:animEffect transition="in" filter="box(in)">
                                      <p:cBhvr>
                                        <p:cTn id="7" dur="500"/>
                                        <p:tgtEl>
                                          <p:spTgt spid="4107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smtClean="0">
                <a:ea typeface="ＭＳ Ｐゴシック" charset="-128"/>
              </a:rPr>
              <a:t>Poor Johnny !</a:t>
            </a:r>
          </a:p>
        </p:txBody>
      </p:sp>
      <p:sp>
        <p:nvSpPr>
          <p:cNvPr id="67586" name="Slide Number Placeholder 3"/>
          <p:cNvSpPr>
            <a:spLocks noGrp="1"/>
          </p:cNvSpPr>
          <p:nvPr>
            <p:ph type="sldNum" sz="quarter" idx="12"/>
          </p:nvPr>
        </p:nvSpPr>
        <p:spPr bwMode="auto">
          <a:noFill/>
          <a:ln>
            <a:miter lim="800000"/>
            <a:headEnd/>
            <a:tailEnd/>
          </a:ln>
        </p:spPr>
        <p:txBody>
          <a:bodyPr/>
          <a:lstStyle/>
          <a:p>
            <a:fld id="{79108ACC-ED74-4A90-A576-E99D8EF63A52}" type="slidenum">
              <a:rPr lang="en-US"/>
              <a:pPr/>
              <a:t>10</a:t>
            </a:fld>
            <a:endParaRPr lang="en-US"/>
          </a:p>
        </p:txBody>
      </p:sp>
      <p:grpSp>
        <p:nvGrpSpPr>
          <p:cNvPr id="2" name="Group 1056"/>
          <p:cNvGrpSpPr>
            <a:grpSpLocks/>
          </p:cNvGrpSpPr>
          <p:nvPr/>
        </p:nvGrpSpPr>
        <p:grpSpPr bwMode="auto">
          <a:xfrm>
            <a:off x="1397000" y="1968500"/>
            <a:ext cx="5989638" cy="3898900"/>
            <a:chOff x="8808" y="3559"/>
            <a:chExt cx="3805" cy="2326"/>
          </a:xfrm>
        </p:grpSpPr>
        <p:grpSp>
          <p:nvGrpSpPr>
            <p:cNvPr id="3" name="Group 1049"/>
            <p:cNvGrpSpPr>
              <a:grpSpLocks/>
            </p:cNvGrpSpPr>
            <p:nvPr/>
          </p:nvGrpSpPr>
          <p:grpSpPr bwMode="auto">
            <a:xfrm>
              <a:off x="9891" y="3558"/>
              <a:ext cx="2025" cy="2133"/>
              <a:chOff x="9737" y="3329"/>
              <a:chExt cx="2273" cy="2288"/>
            </a:xfrm>
          </p:grpSpPr>
          <p:sp>
            <p:nvSpPr>
              <p:cNvPr id="67630" name="Freeform 962"/>
              <p:cNvSpPr>
                <a:spLocks/>
              </p:cNvSpPr>
              <p:nvPr/>
            </p:nvSpPr>
            <p:spPr bwMode="auto">
              <a:xfrm>
                <a:off x="9825" y="4211"/>
                <a:ext cx="2179" cy="223"/>
              </a:xfrm>
              <a:custGeom>
                <a:avLst/>
                <a:gdLst>
                  <a:gd name="T0" fmla="*/ 0 w 2179"/>
                  <a:gd name="T1" fmla="*/ 0 h 223"/>
                  <a:gd name="T2" fmla="*/ 0 w 2179"/>
                  <a:gd name="T3" fmla="*/ 223 h 223"/>
                  <a:gd name="T4" fmla="*/ 2179 w 2179"/>
                  <a:gd name="T5" fmla="*/ 223 h 223"/>
                  <a:gd name="T6" fmla="*/ 2179 w 2179"/>
                  <a:gd name="T7" fmla="*/ 153 h 223"/>
                  <a:gd name="T8" fmla="*/ 2096 w 2179"/>
                  <a:gd name="T9" fmla="*/ 153 h 223"/>
                  <a:gd name="T10" fmla="*/ 2096 w 2179"/>
                  <a:gd name="T11" fmla="*/ 71 h 223"/>
                  <a:gd name="T12" fmla="*/ 2179 w 2179"/>
                  <a:gd name="T13" fmla="*/ 71 h 223"/>
                  <a:gd name="T14" fmla="*/ 2179 w 2179"/>
                  <a:gd name="T15" fmla="*/ 0 h 223"/>
                  <a:gd name="T16" fmla="*/ 0 w 2179"/>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79"/>
                  <a:gd name="T28" fmla="*/ 0 h 223"/>
                  <a:gd name="T29" fmla="*/ 2179 w 2179"/>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79" h="223">
                    <a:moveTo>
                      <a:pt x="0" y="0"/>
                    </a:moveTo>
                    <a:lnTo>
                      <a:pt x="0" y="223"/>
                    </a:lnTo>
                    <a:lnTo>
                      <a:pt x="2179" y="223"/>
                    </a:lnTo>
                    <a:lnTo>
                      <a:pt x="2179" y="153"/>
                    </a:lnTo>
                    <a:lnTo>
                      <a:pt x="2096" y="153"/>
                    </a:lnTo>
                    <a:lnTo>
                      <a:pt x="2096" y="71"/>
                    </a:lnTo>
                    <a:lnTo>
                      <a:pt x="2179" y="71"/>
                    </a:lnTo>
                    <a:lnTo>
                      <a:pt x="2179" y="0"/>
                    </a:lnTo>
                    <a:lnTo>
                      <a:pt x="0" y="0"/>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31" name="Freeform 970"/>
              <p:cNvSpPr>
                <a:spLocks/>
              </p:cNvSpPr>
              <p:nvPr/>
            </p:nvSpPr>
            <p:spPr bwMode="auto">
              <a:xfrm>
                <a:off x="9737" y="5123"/>
                <a:ext cx="2273" cy="494"/>
              </a:xfrm>
              <a:custGeom>
                <a:avLst/>
                <a:gdLst>
                  <a:gd name="T0" fmla="*/ 2247 w 2273"/>
                  <a:gd name="T1" fmla="*/ 0 h 494"/>
                  <a:gd name="T2" fmla="*/ 0 w 2273"/>
                  <a:gd name="T3" fmla="*/ 0 h 494"/>
                  <a:gd name="T4" fmla="*/ 0 w 2273"/>
                  <a:gd name="T5" fmla="*/ 53 h 494"/>
                  <a:gd name="T6" fmla="*/ 84 w 2273"/>
                  <a:gd name="T7" fmla="*/ 53 h 494"/>
                  <a:gd name="T8" fmla="*/ 84 w 2273"/>
                  <a:gd name="T9" fmla="*/ 441 h 494"/>
                  <a:gd name="T10" fmla="*/ 0 w 2273"/>
                  <a:gd name="T11" fmla="*/ 441 h 494"/>
                  <a:gd name="T12" fmla="*/ 0 w 2273"/>
                  <a:gd name="T13" fmla="*/ 494 h 494"/>
                  <a:gd name="T14" fmla="*/ 2247 w 2273"/>
                  <a:gd name="T15" fmla="*/ 494 h 494"/>
                  <a:gd name="T16" fmla="*/ 2273 w 2273"/>
                  <a:gd name="T17" fmla="*/ 494 h 494"/>
                  <a:gd name="T18" fmla="*/ 2273 w 2273"/>
                  <a:gd name="T19" fmla="*/ 467 h 494"/>
                  <a:gd name="T20" fmla="*/ 2273 w 2273"/>
                  <a:gd name="T21" fmla="*/ 26 h 494"/>
                  <a:gd name="T22" fmla="*/ 2273 w 2273"/>
                  <a:gd name="T23" fmla="*/ 0 h 494"/>
                  <a:gd name="T24" fmla="*/ 2247 w 2273"/>
                  <a:gd name="T25" fmla="*/ 0 h 4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73"/>
                  <a:gd name="T40" fmla="*/ 0 h 494"/>
                  <a:gd name="T41" fmla="*/ 2273 w 2273"/>
                  <a:gd name="T42" fmla="*/ 494 h 4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73" h="494">
                    <a:moveTo>
                      <a:pt x="2247" y="0"/>
                    </a:moveTo>
                    <a:lnTo>
                      <a:pt x="0" y="0"/>
                    </a:lnTo>
                    <a:lnTo>
                      <a:pt x="0" y="53"/>
                    </a:lnTo>
                    <a:lnTo>
                      <a:pt x="84" y="53"/>
                    </a:lnTo>
                    <a:lnTo>
                      <a:pt x="84" y="441"/>
                    </a:lnTo>
                    <a:lnTo>
                      <a:pt x="0" y="441"/>
                    </a:lnTo>
                    <a:lnTo>
                      <a:pt x="0" y="494"/>
                    </a:lnTo>
                    <a:lnTo>
                      <a:pt x="2247" y="494"/>
                    </a:lnTo>
                    <a:lnTo>
                      <a:pt x="2273" y="494"/>
                    </a:lnTo>
                    <a:lnTo>
                      <a:pt x="2273" y="467"/>
                    </a:lnTo>
                    <a:lnTo>
                      <a:pt x="2273" y="26"/>
                    </a:lnTo>
                    <a:lnTo>
                      <a:pt x="2273" y="0"/>
                    </a:lnTo>
                    <a:lnTo>
                      <a:pt x="2247" y="0"/>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grpSp>
            <p:nvGrpSpPr>
              <p:cNvPr id="4" name="Group 1048"/>
              <p:cNvGrpSpPr>
                <a:grpSpLocks/>
              </p:cNvGrpSpPr>
              <p:nvPr/>
            </p:nvGrpSpPr>
            <p:grpSpPr bwMode="auto">
              <a:xfrm>
                <a:off x="9867" y="3329"/>
                <a:ext cx="2101" cy="2235"/>
                <a:chOff x="9867" y="3329"/>
                <a:chExt cx="2101" cy="2235"/>
              </a:xfrm>
            </p:grpSpPr>
            <p:sp>
              <p:nvSpPr>
                <p:cNvPr id="67633" name="Freeform 957"/>
                <p:cNvSpPr>
                  <a:spLocks/>
                </p:cNvSpPr>
                <p:nvPr/>
              </p:nvSpPr>
              <p:spPr bwMode="auto">
                <a:xfrm>
                  <a:off x="9960" y="3329"/>
                  <a:ext cx="1742" cy="463"/>
                </a:xfrm>
                <a:custGeom>
                  <a:avLst/>
                  <a:gdLst>
                    <a:gd name="T0" fmla="*/ 1606 w 1742"/>
                    <a:gd name="T1" fmla="*/ 3 h 463"/>
                    <a:gd name="T2" fmla="*/ 1600 w 1742"/>
                    <a:gd name="T3" fmla="*/ 0 h 463"/>
                    <a:gd name="T4" fmla="*/ 1591 w 1742"/>
                    <a:gd name="T5" fmla="*/ 0 h 463"/>
                    <a:gd name="T6" fmla="*/ 43 w 1742"/>
                    <a:gd name="T7" fmla="*/ 0 h 463"/>
                    <a:gd name="T8" fmla="*/ 25 w 1742"/>
                    <a:gd name="T9" fmla="*/ 3 h 463"/>
                    <a:gd name="T10" fmla="*/ 12 w 1742"/>
                    <a:gd name="T11" fmla="*/ 13 h 463"/>
                    <a:gd name="T12" fmla="*/ 3 w 1742"/>
                    <a:gd name="T13" fmla="*/ 26 h 463"/>
                    <a:gd name="T14" fmla="*/ 0 w 1742"/>
                    <a:gd name="T15" fmla="*/ 44 h 463"/>
                    <a:gd name="T16" fmla="*/ 3 w 1742"/>
                    <a:gd name="T17" fmla="*/ 61 h 463"/>
                    <a:gd name="T18" fmla="*/ 12 w 1742"/>
                    <a:gd name="T19" fmla="*/ 76 h 463"/>
                    <a:gd name="T20" fmla="*/ 25 w 1742"/>
                    <a:gd name="T21" fmla="*/ 86 h 463"/>
                    <a:gd name="T22" fmla="*/ 43 w 1742"/>
                    <a:gd name="T23" fmla="*/ 89 h 463"/>
                    <a:gd name="T24" fmla="*/ 66 w 1742"/>
                    <a:gd name="T25" fmla="*/ 89 h 463"/>
                    <a:gd name="T26" fmla="*/ 80 w 1742"/>
                    <a:gd name="T27" fmla="*/ 118 h 463"/>
                    <a:gd name="T28" fmla="*/ 96 w 1742"/>
                    <a:gd name="T29" fmla="*/ 157 h 463"/>
                    <a:gd name="T30" fmla="*/ 108 w 1742"/>
                    <a:gd name="T31" fmla="*/ 200 h 463"/>
                    <a:gd name="T32" fmla="*/ 113 w 1742"/>
                    <a:gd name="T33" fmla="*/ 249 h 463"/>
                    <a:gd name="T34" fmla="*/ 111 w 1742"/>
                    <a:gd name="T35" fmla="*/ 286 h 463"/>
                    <a:gd name="T36" fmla="*/ 104 w 1742"/>
                    <a:gd name="T37" fmla="*/ 320 h 463"/>
                    <a:gd name="T38" fmla="*/ 93 w 1742"/>
                    <a:gd name="T39" fmla="*/ 350 h 463"/>
                    <a:gd name="T40" fmla="*/ 77 w 1742"/>
                    <a:gd name="T41" fmla="*/ 376 h 463"/>
                    <a:gd name="T42" fmla="*/ 43 w 1742"/>
                    <a:gd name="T43" fmla="*/ 376 h 463"/>
                    <a:gd name="T44" fmla="*/ 25 w 1742"/>
                    <a:gd name="T45" fmla="*/ 379 h 463"/>
                    <a:gd name="T46" fmla="*/ 12 w 1742"/>
                    <a:gd name="T47" fmla="*/ 389 h 463"/>
                    <a:gd name="T48" fmla="*/ 3 w 1742"/>
                    <a:gd name="T49" fmla="*/ 402 h 463"/>
                    <a:gd name="T50" fmla="*/ 0 w 1742"/>
                    <a:gd name="T51" fmla="*/ 420 h 463"/>
                    <a:gd name="T52" fmla="*/ 3 w 1742"/>
                    <a:gd name="T53" fmla="*/ 438 h 463"/>
                    <a:gd name="T54" fmla="*/ 12 w 1742"/>
                    <a:gd name="T55" fmla="*/ 451 h 463"/>
                    <a:gd name="T56" fmla="*/ 25 w 1742"/>
                    <a:gd name="T57" fmla="*/ 460 h 463"/>
                    <a:gd name="T58" fmla="*/ 43 w 1742"/>
                    <a:gd name="T59" fmla="*/ 463 h 463"/>
                    <a:gd name="T60" fmla="*/ 1609 w 1742"/>
                    <a:gd name="T61" fmla="*/ 463 h 463"/>
                    <a:gd name="T62" fmla="*/ 1617 w 1742"/>
                    <a:gd name="T63" fmla="*/ 463 h 463"/>
                    <a:gd name="T64" fmla="*/ 1625 w 1742"/>
                    <a:gd name="T65" fmla="*/ 462 h 463"/>
                    <a:gd name="T66" fmla="*/ 1651 w 1742"/>
                    <a:gd name="T67" fmla="*/ 449 h 463"/>
                    <a:gd name="T68" fmla="*/ 1674 w 1742"/>
                    <a:gd name="T69" fmla="*/ 431 h 463"/>
                    <a:gd name="T70" fmla="*/ 1695 w 1742"/>
                    <a:gd name="T71" fmla="*/ 407 h 463"/>
                    <a:gd name="T72" fmla="*/ 1711 w 1742"/>
                    <a:gd name="T73" fmla="*/ 379 h 463"/>
                    <a:gd name="T74" fmla="*/ 1725 w 1742"/>
                    <a:gd name="T75" fmla="*/ 349 h 463"/>
                    <a:gd name="T76" fmla="*/ 1735 w 1742"/>
                    <a:gd name="T77" fmla="*/ 315 h 463"/>
                    <a:gd name="T78" fmla="*/ 1740 w 1742"/>
                    <a:gd name="T79" fmla="*/ 278 h 463"/>
                    <a:gd name="T80" fmla="*/ 1742 w 1742"/>
                    <a:gd name="T81" fmla="*/ 237 h 463"/>
                    <a:gd name="T82" fmla="*/ 1738 w 1742"/>
                    <a:gd name="T83" fmla="*/ 195 h 463"/>
                    <a:gd name="T84" fmla="*/ 1730 w 1742"/>
                    <a:gd name="T85" fmla="*/ 157 h 463"/>
                    <a:gd name="T86" fmla="*/ 1719 w 1742"/>
                    <a:gd name="T87" fmla="*/ 119 h 463"/>
                    <a:gd name="T88" fmla="*/ 1703 w 1742"/>
                    <a:gd name="T89" fmla="*/ 87 h 463"/>
                    <a:gd name="T90" fmla="*/ 1683 w 1742"/>
                    <a:gd name="T91" fmla="*/ 60 h 463"/>
                    <a:gd name="T92" fmla="*/ 1661 w 1742"/>
                    <a:gd name="T93" fmla="*/ 36 h 463"/>
                    <a:gd name="T94" fmla="*/ 1635 w 1742"/>
                    <a:gd name="T95" fmla="*/ 16 h 463"/>
                    <a:gd name="T96" fmla="*/ 1606 w 1742"/>
                    <a:gd name="T97" fmla="*/ 3 h 46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42"/>
                    <a:gd name="T148" fmla="*/ 0 h 463"/>
                    <a:gd name="T149" fmla="*/ 1742 w 1742"/>
                    <a:gd name="T150" fmla="*/ 463 h 46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42" h="463">
                      <a:moveTo>
                        <a:pt x="1606" y="3"/>
                      </a:moveTo>
                      <a:lnTo>
                        <a:pt x="1600" y="0"/>
                      </a:lnTo>
                      <a:lnTo>
                        <a:pt x="1591" y="0"/>
                      </a:lnTo>
                      <a:lnTo>
                        <a:pt x="43" y="0"/>
                      </a:lnTo>
                      <a:lnTo>
                        <a:pt x="25" y="3"/>
                      </a:lnTo>
                      <a:lnTo>
                        <a:pt x="12" y="13"/>
                      </a:lnTo>
                      <a:lnTo>
                        <a:pt x="3" y="26"/>
                      </a:lnTo>
                      <a:lnTo>
                        <a:pt x="0" y="44"/>
                      </a:lnTo>
                      <a:lnTo>
                        <a:pt x="3" y="61"/>
                      </a:lnTo>
                      <a:lnTo>
                        <a:pt x="12" y="76"/>
                      </a:lnTo>
                      <a:lnTo>
                        <a:pt x="25" y="86"/>
                      </a:lnTo>
                      <a:lnTo>
                        <a:pt x="43" y="89"/>
                      </a:lnTo>
                      <a:lnTo>
                        <a:pt x="66" y="89"/>
                      </a:lnTo>
                      <a:lnTo>
                        <a:pt x="80" y="118"/>
                      </a:lnTo>
                      <a:lnTo>
                        <a:pt x="96" y="157"/>
                      </a:lnTo>
                      <a:lnTo>
                        <a:pt x="108" y="200"/>
                      </a:lnTo>
                      <a:lnTo>
                        <a:pt x="113" y="249"/>
                      </a:lnTo>
                      <a:lnTo>
                        <a:pt x="111" y="286"/>
                      </a:lnTo>
                      <a:lnTo>
                        <a:pt x="104" y="320"/>
                      </a:lnTo>
                      <a:lnTo>
                        <a:pt x="93" y="350"/>
                      </a:lnTo>
                      <a:lnTo>
                        <a:pt x="77" y="376"/>
                      </a:lnTo>
                      <a:lnTo>
                        <a:pt x="43" y="376"/>
                      </a:lnTo>
                      <a:lnTo>
                        <a:pt x="25" y="379"/>
                      </a:lnTo>
                      <a:lnTo>
                        <a:pt x="12" y="389"/>
                      </a:lnTo>
                      <a:lnTo>
                        <a:pt x="3" y="402"/>
                      </a:lnTo>
                      <a:lnTo>
                        <a:pt x="0" y="420"/>
                      </a:lnTo>
                      <a:lnTo>
                        <a:pt x="3" y="438"/>
                      </a:lnTo>
                      <a:lnTo>
                        <a:pt x="12" y="451"/>
                      </a:lnTo>
                      <a:lnTo>
                        <a:pt x="25" y="460"/>
                      </a:lnTo>
                      <a:lnTo>
                        <a:pt x="43" y="463"/>
                      </a:lnTo>
                      <a:lnTo>
                        <a:pt x="1609" y="463"/>
                      </a:lnTo>
                      <a:lnTo>
                        <a:pt x="1617" y="463"/>
                      </a:lnTo>
                      <a:lnTo>
                        <a:pt x="1625" y="462"/>
                      </a:lnTo>
                      <a:lnTo>
                        <a:pt x="1651" y="449"/>
                      </a:lnTo>
                      <a:lnTo>
                        <a:pt x="1674" y="431"/>
                      </a:lnTo>
                      <a:lnTo>
                        <a:pt x="1695" y="407"/>
                      </a:lnTo>
                      <a:lnTo>
                        <a:pt x="1711" y="379"/>
                      </a:lnTo>
                      <a:lnTo>
                        <a:pt x="1725" y="349"/>
                      </a:lnTo>
                      <a:lnTo>
                        <a:pt x="1735" y="315"/>
                      </a:lnTo>
                      <a:lnTo>
                        <a:pt x="1740" y="278"/>
                      </a:lnTo>
                      <a:lnTo>
                        <a:pt x="1742" y="237"/>
                      </a:lnTo>
                      <a:lnTo>
                        <a:pt x="1738" y="195"/>
                      </a:lnTo>
                      <a:lnTo>
                        <a:pt x="1730" y="157"/>
                      </a:lnTo>
                      <a:lnTo>
                        <a:pt x="1719" y="119"/>
                      </a:lnTo>
                      <a:lnTo>
                        <a:pt x="1703" y="87"/>
                      </a:lnTo>
                      <a:lnTo>
                        <a:pt x="1683" y="60"/>
                      </a:lnTo>
                      <a:lnTo>
                        <a:pt x="1661" y="36"/>
                      </a:lnTo>
                      <a:lnTo>
                        <a:pt x="1635" y="16"/>
                      </a:lnTo>
                      <a:lnTo>
                        <a:pt x="1606" y="3"/>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34" name="Freeform 958"/>
                <p:cNvSpPr>
                  <a:spLocks/>
                </p:cNvSpPr>
                <p:nvPr/>
              </p:nvSpPr>
              <p:spPr bwMode="auto">
                <a:xfrm>
                  <a:off x="10105" y="3418"/>
                  <a:ext cx="1508" cy="287"/>
                </a:xfrm>
                <a:custGeom>
                  <a:avLst/>
                  <a:gdLst>
                    <a:gd name="T0" fmla="*/ 1455 w 1508"/>
                    <a:gd name="T1" fmla="*/ 287 h 287"/>
                    <a:gd name="T2" fmla="*/ 14 w 1508"/>
                    <a:gd name="T3" fmla="*/ 287 h 287"/>
                    <a:gd name="T4" fmla="*/ 26 w 1508"/>
                    <a:gd name="T5" fmla="*/ 258 h 287"/>
                    <a:gd name="T6" fmla="*/ 34 w 1508"/>
                    <a:gd name="T7" fmla="*/ 226 h 287"/>
                    <a:gd name="T8" fmla="*/ 39 w 1508"/>
                    <a:gd name="T9" fmla="*/ 192 h 287"/>
                    <a:gd name="T10" fmla="*/ 39 w 1508"/>
                    <a:gd name="T11" fmla="*/ 158 h 287"/>
                    <a:gd name="T12" fmla="*/ 34 w 1508"/>
                    <a:gd name="T13" fmla="*/ 114 h 287"/>
                    <a:gd name="T14" fmla="*/ 26 w 1508"/>
                    <a:gd name="T15" fmla="*/ 74 h 287"/>
                    <a:gd name="T16" fmla="*/ 14 w 1508"/>
                    <a:gd name="T17" fmla="*/ 35 h 287"/>
                    <a:gd name="T18" fmla="*/ 0 w 1508"/>
                    <a:gd name="T19" fmla="*/ 0 h 287"/>
                    <a:gd name="T20" fmla="*/ 1438 w 1508"/>
                    <a:gd name="T21" fmla="*/ 0 h 287"/>
                    <a:gd name="T22" fmla="*/ 1455 w 1508"/>
                    <a:gd name="T23" fmla="*/ 10 h 287"/>
                    <a:gd name="T24" fmla="*/ 1469 w 1508"/>
                    <a:gd name="T25" fmla="*/ 24 h 287"/>
                    <a:gd name="T26" fmla="*/ 1480 w 1508"/>
                    <a:gd name="T27" fmla="*/ 42 h 287"/>
                    <a:gd name="T28" fmla="*/ 1490 w 1508"/>
                    <a:gd name="T29" fmla="*/ 61 h 287"/>
                    <a:gd name="T30" fmla="*/ 1498 w 1508"/>
                    <a:gd name="T31" fmla="*/ 82 h 287"/>
                    <a:gd name="T32" fmla="*/ 1503 w 1508"/>
                    <a:gd name="T33" fmla="*/ 105 h 287"/>
                    <a:gd name="T34" fmla="*/ 1506 w 1508"/>
                    <a:gd name="T35" fmla="*/ 127 h 287"/>
                    <a:gd name="T36" fmla="*/ 1508 w 1508"/>
                    <a:gd name="T37" fmla="*/ 150 h 287"/>
                    <a:gd name="T38" fmla="*/ 1508 w 1508"/>
                    <a:gd name="T39" fmla="*/ 174 h 287"/>
                    <a:gd name="T40" fmla="*/ 1505 w 1508"/>
                    <a:gd name="T41" fmla="*/ 197 h 287"/>
                    <a:gd name="T42" fmla="*/ 1500 w 1508"/>
                    <a:gd name="T43" fmla="*/ 218 h 287"/>
                    <a:gd name="T44" fmla="*/ 1493 w 1508"/>
                    <a:gd name="T45" fmla="*/ 236 h 287"/>
                    <a:gd name="T46" fmla="*/ 1485 w 1508"/>
                    <a:gd name="T47" fmla="*/ 253 h 287"/>
                    <a:gd name="T48" fmla="*/ 1477 w 1508"/>
                    <a:gd name="T49" fmla="*/ 268 h 287"/>
                    <a:gd name="T50" fmla="*/ 1466 w 1508"/>
                    <a:gd name="T51" fmla="*/ 279 h 287"/>
                    <a:gd name="T52" fmla="*/ 1455 w 1508"/>
                    <a:gd name="T53" fmla="*/ 287 h 2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08"/>
                    <a:gd name="T82" fmla="*/ 0 h 287"/>
                    <a:gd name="T83" fmla="*/ 1508 w 1508"/>
                    <a:gd name="T84" fmla="*/ 287 h 28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08" h="287">
                      <a:moveTo>
                        <a:pt x="1455" y="287"/>
                      </a:moveTo>
                      <a:lnTo>
                        <a:pt x="14" y="287"/>
                      </a:lnTo>
                      <a:lnTo>
                        <a:pt x="26" y="258"/>
                      </a:lnTo>
                      <a:lnTo>
                        <a:pt x="34" y="226"/>
                      </a:lnTo>
                      <a:lnTo>
                        <a:pt x="39" y="192"/>
                      </a:lnTo>
                      <a:lnTo>
                        <a:pt x="39" y="158"/>
                      </a:lnTo>
                      <a:lnTo>
                        <a:pt x="34" y="114"/>
                      </a:lnTo>
                      <a:lnTo>
                        <a:pt x="26" y="74"/>
                      </a:lnTo>
                      <a:lnTo>
                        <a:pt x="14" y="35"/>
                      </a:lnTo>
                      <a:lnTo>
                        <a:pt x="0" y="0"/>
                      </a:lnTo>
                      <a:lnTo>
                        <a:pt x="1438" y="0"/>
                      </a:lnTo>
                      <a:lnTo>
                        <a:pt x="1455" y="10"/>
                      </a:lnTo>
                      <a:lnTo>
                        <a:pt x="1469" y="24"/>
                      </a:lnTo>
                      <a:lnTo>
                        <a:pt x="1480" y="42"/>
                      </a:lnTo>
                      <a:lnTo>
                        <a:pt x="1490" y="61"/>
                      </a:lnTo>
                      <a:lnTo>
                        <a:pt x="1498" y="82"/>
                      </a:lnTo>
                      <a:lnTo>
                        <a:pt x="1503" y="105"/>
                      </a:lnTo>
                      <a:lnTo>
                        <a:pt x="1506" y="127"/>
                      </a:lnTo>
                      <a:lnTo>
                        <a:pt x="1508" y="150"/>
                      </a:lnTo>
                      <a:lnTo>
                        <a:pt x="1508" y="174"/>
                      </a:lnTo>
                      <a:lnTo>
                        <a:pt x="1505" y="197"/>
                      </a:lnTo>
                      <a:lnTo>
                        <a:pt x="1500" y="218"/>
                      </a:lnTo>
                      <a:lnTo>
                        <a:pt x="1493" y="236"/>
                      </a:lnTo>
                      <a:lnTo>
                        <a:pt x="1485" y="253"/>
                      </a:lnTo>
                      <a:lnTo>
                        <a:pt x="1477" y="268"/>
                      </a:lnTo>
                      <a:lnTo>
                        <a:pt x="1466" y="279"/>
                      </a:lnTo>
                      <a:lnTo>
                        <a:pt x="1455" y="287"/>
                      </a:lnTo>
                      <a:close/>
                    </a:path>
                  </a:pathLst>
                </a:custGeom>
                <a:solidFill>
                  <a:srgbClr val="FFFFFF"/>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35" name="Freeform 959"/>
                <p:cNvSpPr>
                  <a:spLocks/>
                </p:cNvSpPr>
                <p:nvPr/>
              </p:nvSpPr>
              <p:spPr bwMode="auto">
                <a:xfrm>
                  <a:off x="10211" y="3468"/>
                  <a:ext cx="1244" cy="34"/>
                </a:xfrm>
                <a:custGeom>
                  <a:avLst/>
                  <a:gdLst>
                    <a:gd name="T0" fmla="*/ 17 w 1244"/>
                    <a:gd name="T1" fmla="*/ 34 h 34"/>
                    <a:gd name="T2" fmla="*/ 1226 w 1244"/>
                    <a:gd name="T3" fmla="*/ 34 h 34"/>
                    <a:gd name="T4" fmla="*/ 1226 w 1244"/>
                    <a:gd name="T5" fmla="*/ 34 h 34"/>
                    <a:gd name="T6" fmla="*/ 1232 w 1244"/>
                    <a:gd name="T7" fmla="*/ 32 h 34"/>
                    <a:gd name="T8" fmla="*/ 1239 w 1244"/>
                    <a:gd name="T9" fmla="*/ 29 h 34"/>
                    <a:gd name="T10" fmla="*/ 1242 w 1244"/>
                    <a:gd name="T11" fmla="*/ 22 h 34"/>
                    <a:gd name="T12" fmla="*/ 1244 w 1244"/>
                    <a:gd name="T13" fmla="*/ 16 h 34"/>
                    <a:gd name="T14" fmla="*/ 1242 w 1244"/>
                    <a:gd name="T15" fmla="*/ 10 h 34"/>
                    <a:gd name="T16" fmla="*/ 1239 w 1244"/>
                    <a:gd name="T17" fmla="*/ 5 h 34"/>
                    <a:gd name="T18" fmla="*/ 1232 w 1244"/>
                    <a:gd name="T19" fmla="*/ 1 h 34"/>
                    <a:gd name="T20" fmla="*/ 1226 w 1244"/>
                    <a:gd name="T21" fmla="*/ 0 h 34"/>
                    <a:gd name="T22" fmla="*/ 1226 w 1244"/>
                    <a:gd name="T23" fmla="*/ 0 h 34"/>
                    <a:gd name="T24" fmla="*/ 17 w 1244"/>
                    <a:gd name="T25" fmla="*/ 0 h 34"/>
                    <a:gd name="T26" fmla="*/ 17 w 1244"/>
                    <a:gd name="T27" fmla="*/ 0 h 34"/>
                    <a:gd name="T28" fmla="*/ 10 w 1244"/>
                    <a:gd name="T29" fmla="*/ 1 h 34"/>
                    <a:gd name="T30" fmla="*/ 5 w 1244"/>
                    <a:gd name="T31" fmla="*/ 5 h 34"/>
                    <a:gd name="T32" fmla="*/ 2 w 1244"/>
                    <a:gd name="T33" fmla="*/ 10 h 34"/>
                    <a:gd name="T34" fmla="*/ 0 w 1244"/>
                    <a:gd name="T35" fmla="*/ 16 h 34"/>
                    <a:gd name="T36" fmla="*/ 2 w 1244"/>
                    <a:gd name="T37" fmla="*/ 22 h 34"/>
                    <a:gd name="T38" fmla="*/ 5 w 1244"/>
                    <a:gd name="T39" fmla="*/ 29 h 34"/>
                    <a:gd name="T40" fmla="*/ 10 w 1244"/>
                    <a:gd name="T41" fmla="*/ 32 h 34"/>
                    <a:gd name="T42" fmla="*/ 17 w 1244"/>
                    <a:gd name="T43" fmla="*/ 34 h 34"/>
                    <a:gd name="T44" fmla="*/ 17 w 1244"/>
                    <a:gd name="T45" fmla="*/ 34 h 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44"/>
                    <a:gd name="T70" fmla="*/ 0 h 34"/>
                    <a:gd name="T71" fmla="*/ 1244 w 1244"/>
                    <a:gd name="T72" fmla="*/ 34 h 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44" h="34">
                      <a:moveTo>
                        <a:pt x="17" y="34"/>
                      </a:moveTo>
                      <a:lnTo>
                        <a:pt x="1226" y="34"/>
                      </a:lnTo>
                      <a:lnTo>
                        <a:pt x="1232" y="32"/>
                      </a:lnTo>
                      <a:lnTo>
                        <a:pt x="1239" y="29"/>
                      </a:lnTo>
                      <a:lnTo>
                        <a:pt x="1242" y="22"/>
                      </a:lnTo>
                      <a:lnTo>
                        <a:pt x="1244" y="16"/>
                      </a:lnTo>
                      <a:lnTo>
                        <a:pt x="1242" y="10"/>
                      </a:lnTo>
                      <a:lnTo>
                        <a:pt x="1239" y="5"/>
                      </a:lnTo>
                      <a:lnTo>
                        <a:pt x="1232" y="1"/>
                      </a:lnTo>
                      <a:lnTo>
                        <a:pt x="1226" y="0"/>
                      </a:lnTo>
                      <a:lnTo>
                        <a:pt x="17" y="0"/>
                      </a:lnTo>
                      <a:lnTo>
                        <a:pt x="10" y="1"/>
                      </a:lnTo>
                      <a:lnTo>
                        <a:pt x="5" y="5"/>
                      </a:lnTo>
                      <a:lnTo>
                        <a:pt x="2" y="10"/>
                      </a:lnTo>
                      <a:lnTo>
                        <a:pt x="0" y="16"/>
                      </a:lnTo>
                      <a:lnTo>
                        <a:pt x="2" y="22"/>
                      </a:lnTo>
                      <a:lnTo>
                        <a:pt x="5" y="29"/>
                      </a:lnTo>
                      <a:lnTo>
                        <a:pt x="10" y="32"/>
                      </a:lnTo>
                      <a:lnTo>
                        <a:pt x="17" y="34"/>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36" name="Freeform 960"/>
                <p:cNvSpPr>
                  <a:spLocks/>
                </p:cNvSpPr>
                <p:nvPr/>
              </p:nvSpPr>
              <p:spPr bwMode="auto">
                <a:xfrm>
                  <a:off x="10437" y="3544"/>
                  <a:ext cx="1245" cy="35"/>
                </a:xfrm>
                <a:custGeom>
                  <a:avLst/>
                  <a:gdLst>
                    <a:gd name="T0" fmla="*/ 18 w 1245"/>
                    <a:gd name="T1" fmla="*/ 35 h 35"/>
                    <a:gd name="T2" fmla="*/ 1227 w 1245"/>
                    <a:gd name="T3" fmla="*/ 35 h 35"/>
                    <a:gd name="T4" fmla="*/ 1227 w 1245"/>
                    <a:gd name="T5" fmla="*/ 35 h 35"/>
                    <a:gd name="T6" fmla="*/ 1234 w 1245"/>
                    <a:gd name="T7" fmla="*/ 34 h 35"/>
                    <a:gd name="T8" fmla="*/ 1240 w 1245"/>
                    <a:gd name="T9" fmla="*/ 30 h 35"/>
                    <a:gd name="T10" fmla="*/ 1244 w 1245"/>
                    <a:gd name="T11" fmla="*/ 24 h 35"/>
                    <a:gd name="T12" fmla="*/ 1245 w 1245"/>
                    <a:gd name="T13" fmla="*/ 18 h 35"/>
                    <a:gd name="T14" fmla="*/ 1244 w 1245"/>
                    <a:gd name="T15" fmla="*/ 11 h 35"/>
                    <a:gd name="T16" fmla="*/ 1240 w 1245"/>
                    <a:gd name="T17" fmla="*/ 5 h 35"/>
                    <a:gd name="T18" fmla="*/ 1234 w 1245"/>
                    <a:gd name="T19" fmla="*/ 1 h 35"/>
                    <a:gd name="T20" fmla="*/ 1227 w 1245"/>
                    <a:gd name="T21" fmla="*/ 0 h 35"/>
                    <a:gd name="T22" fmla="*/ 1227 w 1245"/>
                    <a:gd name="T23" fmla="*/ 0 h 35"/>
                    <a:gd name="T24" fmla="*/ 18 w 1245"/>
                    <a:gd name="T25" fmla="*/ 0 h 35"/>
                    <a:gd name="T26" fmla="*/ 18 w 1245"/>
                    <a:gd name="T27" fmla="*/ 0 h 35"/>
                    <a:gd name="T28" fmla="*/ 12 w 1245"/>
                    <a:gd name="T29" fmla="*/ 1 h 35"/>
                    <a:gd name="T30" fmla="*/ 5 w 1245"/>
                    <a:gd name="T31" fmla="*/ 5 h 35"/>
                    <a:gd name="T32" fmla="*/ 2 w 1245"/>
                    <a:gd name="T33" fmla="*/ 11 h 35"/>
                    <a:gd name="T34" fmla="*/ 0 w 1245"/>
                    <a:gd name="T35" fmla="*/ 18 h 35"/>
                    <a:gd name="T36" fmla="*/ 2 w 1245"/>
                    <a:gd name="T37" fmla="*/ 24 h 35"/>
                    <a:gd name="T38" fmla="*/ 5 w 1245"/>
                    <a:gd name="T39" fmla="*/ 30 h 35"/>
                    <a:gd name="T40" fmla="*/ 12 w 1245"/>
                    <a:gd name="T41" fmla="*/ 34 h 35"/>
                    <a:gd name="T42" fmla="*/ 18 w 1245"/>
                    <a:gd name="T43" fmla="*/ 35 h 35"/>
                    <a:gd name="T44" fmla="*/ 18 w 1245"/>
                    <a:gd name="T45" fmla="*/ 35 h 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45"/>
                    <a:gd name="T70" fmla="*/ 0 h 35"/>
                    <a:gd name="T71" fmla="*/ 1245 w 1245"/>
                    <a:gd name="T72" fmla="*/ 35 h 3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45" h="35">
                      <a:moveTo>
                        <a:pt x="18" y="35"/>
                      </a:moveTo>
                      <a:lnTo>
                        <a:pt x="1227" y="35"/>
                      </a:lnTo>
                      <a:lnTo>
                        <a:pt x="1234" y="34"/>
                      </a:lnTo>
                      <a:lnTo>
                        <a:pt x="1240" y="30"/>
                      </a:lnTo>
                      <a:lnTo>
                        <a:pt x="1244" y="24"/>
                      </a:lnTo>
                      <a:lnTo>
                        <a:pt x="1245" y="18"/>
                      </a:lnTo>
                      <a:lnTo>
                        <a:pt x="1244" y="11"/>
                      </a:lnTo>
                      <a:lnTo>
                        <a:pt x="1240" y="5"/>
                      </a:lnTo>
                      <a:lnTo>
                        <a:pt x="1234" y="1"/>
                      </a:lnTo>
                      <a:lnTo>
                        <a:pt x="1227" y="0"/>
                      </a:lnTo>
                      <a:lnTo>
                        <a:pt x="18" y="0"/>
                      </a:lnTo>
                      <a:lnTo>
                        <a:pt x="12" y="1"/>
                      </a:lnTo>
                      <a:lnTo>
                        <a:pt x="5" y="5"/>
                      </a:lnTo>
                      <a:lnTo>
                        <a:pt x="2" y="11"/>
                      </a:lnTo>
                      <a:lnTo>
                        <a:pt x="0" y="18"/>
                      </a:lnTo>
                      <a:lnTo>
                        <a:pt x="2" y="24"/>
                      </a:lnTo>
                      <a:lnTo>
                        <a:pt x="5" y="30"/>
                      </a:lnTo>
                      <a:lnTo>
                        <a:pt x="12" y="34"/>
                      </a:lnTo>
                      <a:lnTo>
                        <a:pt x="18" y="35"/>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37" name="Freeform 961"/>
                <p:cNvSpPr>
                  <a:spLocks/>
                </p:cNvSpPr>
                <p:nvPr/>
              </p:nvSpPr>
              <p:spPr bwMode="auto">
                <a:xfrm>
                  <a:off x="10197" y="3621"/>
                  <a:ext cx="1243" cy="36"/>
                </a:xfrm>
                <a:custGeom>
                  <a:avLst/>
                  <a:gdLst>
                    <a:gd name="T0" fmla="*/ 18 w 1243"/>
                    <a:gd name="T1" fmla="*/ 36 h 36"/>
                    <a:gd name="T2" fmla="*/ 1227 w 1243"/>
                    <a:gd name="T3" fmla="*/ 36 h 36"/>
                    <a:gd name="T4" fmla="*/ 1227 w 1243"/>
                    <a:gd name="T5" fmla="*/ 36 h 36"/>
                    <a:gd name="T6" fmla="*/ 1233 w 1243"/>
                    <a:gd name="T7" fmla="*/ 34 h 36"/>
                    <a:gd name="T8" fmla="*/ 1238 w 1243"/>
                    <a:gd name="T9" fmla="*/ 31 h 36"/>
                    <a:gd name="T10" fmla="*/ 1241 w 1243"/>
                    <a:gd name="T11" fmla="*/ 24 h 36"/>
                    <a:gd name="T12" fmla="*/ 1243 w 1243"/>
                    <a:gd name="T13" fmla="*/ 18 h 36"/>
                    <a:gd name="T14" fmla="*/ 1241 w 1243"/>
                    <a:gd name="T15" fmla="*/ 12 h 36"/>
                    <a:gd name="T16" fmla="*/ 1238 w 1243"/>
                    <a:gd name="T17" fmla="*/ 5 h 36"/>
                    <a:gd name="T18" fmla="*/ 1233 w 1243"/>
                    <a:gd name="T19" fmla="*/ 2 h 36"/>
                    <a:gd name="T20" fmla="*/ 1227 w 1243"/>
                    <a:gd name="T21" fmla="*/ 0 h 36"/>
                    <a:gd name="T22" fmla="*/ 1227 w 1243"/>
                    <a:gd name="T23" fmla="*/ 0 h 36"/>
                    <a:gd name="T24" fmla="*/ 18 w 1243"/>
                    <a:gd name="T25" fmla="*/ 0 h 36"/>
                    <a:gd name="T26" fmla="*/ 18 w 1243"/>
                    <a:gd name="T27" fmla="*/ 0 h 36"/>
                    <a:gd name="T28" fmla="*/ 11 w 1243"/>
                    <a:gd name="T29" fmla="*/ 2 h 36"/>
                    <a:gd name="T30" fmla="*/ 5 w 1243"/>
                    <a:gd name="T31" fmla="*/ 5 h 36"/>
                    <a:gd name="T32" fmla="*/ 1 w 1243"/>
                    <a:gd name="T33" fmla="*/ 12 h 36"/>
                    <a:gd name="T34" fmla="*/ 0 w 1243"/>
                    <a:gd name="T35" fmla="*/ 18 h 36"/>
                    <a:gd name="T36" fmla="*/ 1 w 1243"/>
                    <a:gd name="T37" fmla="*/ 24 h 36"/>
                    <a:gd name="T38" fmla="*/ 5 w 1243"/>
                    <a:gd name="T39" fmla="*/ 31 h 36"/>
                    <a:gd name="T40" fmla="*/ 11 w 1243"/>
                    <a:gd name="T41" fmla="*/ 34 h 36"/>
                    <a:gd name="T42" fmla="*/ 18 w 1243"/>
                    <a:gd name="T43" fmla="*/ 36 h 36"/>
                    <a:gd name="T44" fmla="*/ 18 w 1243"/>
                    <a:gd name="T45" fmla="*/ 36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43"/>
                    <a:gd name="T70" fmla="*/ 0 h 36"/>
                    <a:gd name="T71" fmla="*/ 1243 w 1243"/>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43" h="36">
                      <a:moveTo>
                        <a:pt x="18" y="36"/>
                      </a:moveTo>
                      <a:lnTo>
                        <a:pt x="1227" y="36"/>
                      </a:lnTo>
                      <a:lnTo>
                        <a:pt x="1233" y="34"/>
                      </a:lnTo>
                      <a:lnTo>
                        <a:pt x="1238" y="31"/>
                      </a:lnTo>
                      <a:lnTo>
                        <a:pt x="1241" y="24"/>
                      </a:lnTo>
                      <a:lnTo>
                        <a:pt x="1243" y="18"/>
                      </a:lnTo>
                      <a:lnTo>
                        <a:pt x="1241" y="12"/>
                      </a:lnTo>
                      <a:lnTo>
                        <a:pt x="1238" y="5"/>
                      </a:lnTo>
                      <a:lnTo>
                        <a:pt x="1233" y="2"/>
                      </a:lnTo>
                      <a:lnTo>
                        <a:pt x="1227" y="0"/>
                      </a:lnTo>
                      <a:lnTo>
                        <a:pt x="18" y="0"/>
                      </a:lnTo>
                      <a:lnTo>
                        <a:pt x="11" y="2"/>
                      </a:lnTo>
                      <a:lnTo>
                        <a:pt x="5" y="5"/>
                      </a:lnTo>
                      <a:lnTo>
                        <a:pt x="1" y="12"/>
                      </a:lnTo>
                      <a:lnTo>
                        <a:pt x="0" y="18"/>
                      </a:lnTo>
                      <a:lnTo>
                        <a:pt x="1" y="24"/>
                      </a:lnTo>
                      <a:lnTo>
                        <a:pt x="5" y="31"/>
                      </a:lnTo>
                      <a:lnTo>
                        <a:pt x="11" y="34"/>
                      </a:lnTo>
                      <a:lnTo>
                        <a:pt x="18" y="36"/>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38" name="Rectangle 963"/>
                <p:cNvSpPr>
                  <a:spLocks noChangeArrowheads="1"/>
                </p:cNvSpPr>
                <p:nvPr/>
              </p:nvSpPr>
              <p:spPr bwMode="auto">
                <a:xfrm>
                  <a:off x="9897" y="4282"/>
                  <a:ext cx="1953" cy="82"/>
                </a:xfrm>
                <a:prstGeom prst="rect">
                  <a:avLst/>
                </a:prstGeom>
                <a:solidFill>
                  <a:srgbClr val="FFFFFF"/>
                </a:solidFill>
                <a:ln w="9525">
                  <a:noFill/>
                  <a:miter lim="800000"/>
                  <a:headEnd/>
                  <a:tailEnd/>
                </a:ln>
              </p:spPr>
              <p:txBody>
                <a:bodyPr/>
                <a:lstStyle/>
                <a:p>
                  <a:endParaRPr lang="en-US" sz="1800" smtClean="0">
                    <a:solidFill>
                      <a:srgbClr val="000000"/>
                    </a:solidFill>
                    <a:latin typeface="Arial" pitchFamily="34" charset="0"/>
                    <a:ea typeface="ＭＳ Ｐゴシック" charset="-128"/>
                    <a:cs typeface="Arial" pitchFamily="34" charset="0"/>
                  </a:endParaRPr>
                </a:p>
              </p:txBody>
            </p:sp>
            <p:sp>
              <p:nvSpPr>
                <p:cNvPr id="67639" name="Freeform 964"/>
                <p:cNvSpPr>
                  <a:spLocks/>
                </p:cNvSpPr>
                <p:nvPr/>
              </p:nvSpPr>
              <p:spPr bwMode="auto">
                <a:xfrm>
                  <a:off x="9867" y="4692"/>
                  <a:ext cx="1841" cy="452"/>
                </a:xfrm>
                <a:custGeom>
                  <a:avLst/>
                  <a:gdLst>
                    <a:gd name="T0" fmla="*/ 1731 w 1841"/>
                    <a:gd name="T1" fmla="*/ 0 h 452"/>
                    <a:gd name="T2" fmla="*/ 36 w 1841"/>
                    <a:gd name="T3" fmla="*/ 0 h 452"/>
                    <a:gd name="T4" fmla="*/ 23 w 1841"/>
                    <a:gd name="T5" fmla="*/ 3 h 452"/>
                    <a:gd name="T6" fmla="*/ 12 w 1841"/>
                    <a:gd name="T7" fmla="*/ 10 h 452"/>
                    <a:gd name="T8" fmla="*/ 4 w 1841"/>
                    <a:gd name="T9" fmla="*/ 21 h 452"/>
                    <a:gd name="T10" fmla="*/ 0 w 1841"/>
                    <a:gd name="T11" fmla="*/ 35 h 452"/>
                    <a:gd name="T12" fmla="*/ 4 w 1841"/>
                    <a:gd name="T13" fmla="*/ 48 h 452"/>
                    <a:gd name="T14" fmla="*/ 12 w 1841"/>
                    <a:gd name="T15" fmla="*/ 60 h 452"/>
                    <a:gd name="T16" fmla="*/ 23 w 1841"/>
                    <a:gd name="T17" fmla="*/ 68 h 452"/>
                    <a:gd name="T18" fmla="*/ 36 w 1841"/>
                    <a:gd name="T19" fmla="*/ 71 h 452"/>
                    <a:gd name="T20" fmla="*/ 105 w 1841"/>
                    <a:gd name="T21" fmla="*/ 71 h 452"/>
                    <a:gd name="T22" fmla="*/ 118 w 1841"/>
                    <a:gd name="T23" fmla="*/ 98 h 452"/>
                    <a:gd name="T24" fmla="*/ 130 w 1841"/>
                    <a:gd name="T25" fmla="*/ 131 h 452"/>
                    <a:gd name="T26" fmla="*/ 139 w 1841"/>
                    <a:gd name="T27" fmla="*/ 168 h 452"/>
                    <a:gd name="T28" fmla="*/ 146 w 1841"/>
                    <a:gd name="T29" fmla="*/ 208 h 452"/>
                    <a:gd name="T30" fmla="*/ 147 w 1841"/>
                    <a:gd name="T31" fmla="*/ 252 h 452"/>
                    <a:gd name="T32" fmla="*/ 143 w 1841"/>
                    <a:gd name="T33" fmla="*/ 295 h 452"/>
                    <a:gd name="T34" fmla="*/ 131 w 1841"/>
                    <a:gd name="T35" fmla="*/ 339 h 452"/>
                    <a:gd name="T36" fmla="*/ 112 w 1841"/>
                    <a:gd name="T37" fmla="*/ 381 h 452"/>
                    <a:gd name="T38" fmla="*/ 112 w 1841"/>
                    <a:gd name="T39" fmla="*/ 383 h 452"/>
                    <a:gd name="T40" fmla="*/ 36 w 1841"/>
                    <a:gd name="T41" fmla="*/ 383 h 452"/>
                    <a:gd name="T42" fmla="*/ 23 w 1841"/>
                    <a:gd name="T43" fmla="*/ 386 h 452"/>
                    <a:gd name="T44" fmla="*/ 12 w 1841"/>
                    <a:gd name="T45" fmla="*/ 392 h 452"/>
                    <a:gd name="T46" fmla="*/ 4 w 1841"/>
                    <a:gd name="T47" fmla="*/ 404 h 452"/>
                    <a:gd name="T48" fmla="*/ 0 w 1841"/>
                    <a:gd name="T49" fmla="*/ 416 h 452"/>
                    <a:gd name="T50" fmla="*/ 4 w 1841"/>
                    <a:gd name="T51" fmla="*/ 429 h 452"/>
                    <a:gd name="T52" fmla="*/ 12 w 1841"/>
                    <a:gd name="T53" fmla="*/ 441 h 452"/>
                    <a:gd name="T54" fmla="*/ 23 w 1841"/>
                    <a:gd name="T55" fmla="*/ 449 h 452"/>
                    <a:gd name="T56" fmla="*/ 36 w 1841"/>
                    <a:gd name="T57" fmla="*/ 452 h 452"/>
                    <a:gd name="T58" fmla="*/ 1731 w 1841"/>
                    <a:gd name="T59" fmla="*/ 452 h 452"/>
                    <a:gd name="T60" fmla="*/ 1759 w 1841"/>
                    <a:gd name="T61" fmla="*/ 447 h 452"/>
                    <a:gd name="T62" fmla="*/ 1783 w 1841"/>
                    <a:gd name="T63" fmla="*/ 433 h 452"/>
                    <a:gd name="T64" fmla="*/ 1801 w 1841"/>
                    <a:gd name="T65" fmla="*/ 410 h 452"/>
                    <a:gd name="T66" fmla="*/ 1817 w 1841"/>
                    <a:gd name="T67" fmla="*/ 379 h 452"/>
                    <a:gd name="T68" fmla="*/ 1828 w 1841"/>
                    <a:gd name="T69" fmla="*/ 345 h 452"/>
                    <a:gd name="T70" fmla="*/ 1835 w 1841"/>
                    <a:gd name="T71" fmla="*/ 308 h 452"/>
                    <a:gd name="T72" fmla="*/ 1839 w 1841"/>
                    <a:gd name="T73" fmla="*/ 268 h 452"/>
                    <a:gd name="T74" fmla="*/ 1841 w 1841"/>
                    <a:gd name="T75" fmla="*/ 226 h 452"/>
                    <a:gd name="T76" fmla="*/ 1839 w 1841"/>
                    <a:gd name="T77" fmla="*/ 184 h 452"/>
                    <a:gd name="T78" fmla="*/ 1835 w 1841"/>
                    <a:gd name="T79" fmla="*/ 144 h 452"/>
                    <a:gd name="T80" fmla="*/ 1828 w 1841"/>
                    <a:gd name="T81" fmla="*/ 106 h 452"/>
                    <a:gd name="T82" fmla="*/ 1817 w 1841"/>
                    <a:gd name="T83" fmla="*/ 71 h 452"/>
                    <a:gd name="T84" fmla="*/ 1801 w 1841"/>
                    <a:gd name="T85" fmla="*/ 42 h 452"/>
                    <a:gd name="T86" fmla="*/ 1783 w 1841"/>
                    <a:gd name="T87" fmla="*/ 19 h 452"/>
                    <a:gd name="T88" fmla="*/ 1759 w 1841"/>
                    <a:gd name="T89" fmla="*/ 5 h 452"/>
                    <a:gd name="T90" fmla="*/ 1731 w 1841"/>
                    <a:gd name="T91" fmla="*/ 0 h 4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41"/>
                    <a:gd name="T139" fmla="*/ 0 h 452"/>
                    <a:gd name="T140" fmla="*/ 1841 w 1841"/>
                    <a:gd name="T141" fmla="*/ 452 h 4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41" h="452">
                      <a:moveTo>
                        <a:pt x="1731" y="0"/>
                      </a:moveTo>
                      <a:lnTo>
                        <a:pt x="36" y="0"/>
                      </a:lnTo>
                      <a:lnTo>
                        <a:pt x="23" y="3"/>
                      </a:lnTo>
                      <a:lnTo>
                        <a:pt x="12" y="10"/>
                      </a:lnTo>
                      <a:lnTo>
                        <a:pt x="4" y="21"/>
                      </a:lnTo>
                      <a:lnTo>
                        <a:pt x="0" y="35"/>
                      </a:lnTo>
                      <a:lnTo>
                        <a:pt x="4" y="48"/>
                      </a:lnTo>
                      <a:lnTo>
                        <a:pt x="12" y="60"/>
                      </a:lnTo>
                      <a:lnTo>
                        <a:pt x="23" y="68"/>
                      </a:lnTo>
                      <a:lnTo>
                        <a:pt x="36" y="71"/>
                      </a:lnTo>
                      <a:lnTo>
                        <a:pt x="105" y="71"/>
                      </a:lnTo>
                      <a:lnTo>
                        <a:pt x="118" y="98"/>
                      </a:lnTo>
                      <a:lnTo>
                        <a:pt x="130" y="131"/>
                      </a:lnTo>
                      <a:lnTo>
                        <a:pt x="139" y="168"/>
                      </a:lnTo>
                      <a:lnTo>
                        <a:pt x="146" y="208"/>
                      </a:lnTo>
                      <a:lnTo>
                        <a:pt x="147" y="252"/>
                      </a:lnTo>
                      <a:lnTo>
                        <a:pt x="143" y="295"/>
                      </a:lnTo>
                      <a:lnTo>
                        <a:pt x="131" y="339"/>
                      </a:lnTo>
                      <a:lnTo>
                        <a:pt x="112" y="381"/>
                      </a:lnTo>
                      <a:lnTo>
                        <a:pt x="112" y="383"/>
                      </a:lnTo>
                      <a:lnTo>
                        <a:pt x="36" y="383"/>
                      </a:lnTo>
                      <a:lnTo>
                        <a:pt x="23" y="386"/>
                      </a:lnTo>
                      <a:lnTo>
                        <a:pt x="12" y="392"/>
                      </a:lnTo>
                      <a:lnTo>
                        <a:pt x="4" y="404"/>
                      </a:lnTo>
                      <a:lnTo>
                        <a:pt x="0" y="416"/>
                      </a:lnTo>
                      <a:lnTo>
                        <a:pt x="4" y="429"/>
                      </a:lnTo>
                      <a:lnTo>
                        <a:pt x="12" y="441"/>
                      </a:lnTo>
                      <a:lnTo>
                        <a:pt x="23" y="449"/>
                      </a:lnTo>
                      <a:lnTo>
                        <a:pt x="36" y="452"/>
                      </a:lnTo>
                      <a:lnTo>
                        <a:pt x="1731" y="452"/>
                      </a:lnTo>
                      <a:lnTo>
                        <a:pt x="1759" y="447"/>
                      </a:lnTo>
                      <a:lnTo>
                        <a:pt x="1783" y="433"/>
                      </a:lnTo>
                      <a:lnTo>
                        <a:pt x="1801" y="410"/>
                      </a:lnTo>
                      <a:lnTo>
                        <a:pt x="1817" y="379"/>
                      </a:lnTo>
                      <a:lnTo>
                        <a:pt x="1828" y="345"/>
                      </a:lnTo>
                      <a:lnTo>
                        <a:pt x="1835" y="308"/>
                      </a:lnTo>
                      <a:lnTo>
                        <a:pt x="1839" y="268"/>
                      </a:lnTo>
                      <a:lnTo>
                        <a:pt x="1841" y="226"/>
                      </a:lnTo>
                      <a:lnTo>
                        <a:pt x="1839" y="184"/>
                      </a:lnTo>
                      <a:lnTo>
                        <a:pt x="1835" y="144"/>
                      </a:lnTo>
                      <a:lnTo>
                        <a:pt x="1828" y="106"/>
                      </a:lnTo>
                      <a:lnTo>
                        <a:pt x="1817" y="71"/>
                      </a:lnTo>
                      <a:lnTo>
                        <a:pt x="1801" y="42"/>
                      </a:lnTo>
                      <a:lnTo>
                        <a:pt x="1783" y="19"/>
                      </a:lnTo>
                      <a:lnTo>
                        <a:pt x="1759" y="5"/>
                      </a:lnTo>
                      <a:lnTo>
                        <a:pt x="1731" y="0"/>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40" name="Freeform 965"/>
                <p:cNvSpPr>
                  <a:spLocks/>
                </p:cNvSpPr>
                <p:nvPr/>
              </p:nvSpPr>
              <p:spPr bwMode="auto">
                <a:xfrm>
                  <a:off x="10048" y="4763"/>
                  <a:ext cx="1591" cy="312"/>
                </a:xfrm>
                <a:custGeom>
                  <a:avLst/>
                  <a:gdLst>
                    <a:gd name="T0" fmla="*/ 1550 w 1591"/>
                    <a:gd name="T1" fmla="*/ 312 h 312"/>
                    <a:gd name="T2" fmla="*/ 8 w 1591"/>
                    <a:gd name="T3" fmla="*/ 312 h 312"/>
                    <a:gd name="T4" fmla="*/ 23 w 1591"/>
                    <a:gd name="T5" fmla="*/ 270 h 312"/>
                    <a:gd name="T6" fmla="*/ 33 w 1591"/>
                    <a:gd name="T7" fmla="*/ 228 h 312"/>
                    <a:gd name="T8" fmla="*/ 36 w 1591"/>
                    <a:gd name="T9" fmla="*/ 186 h 312"/>
                    <a:gd name="T10" fmla="*/ 36 w 1591"/>
                    <a:gd name="T11" fmla="*/ 144 h 312"/>
                    <a:gd name="T12" fmla="*/ 31 w 1591"/>
                    <a:gd name="T13" fmla="*/ 103 h 312"/>
                    <a:gd name="T14" fmla="*/ 23 w 1591"/>
                    <a:gd name="T15" fmla="*/ 66 h 312"/>
                    <a:gd name="T16" fmla="*/ 12 w 1591"/>
                    <a:gd name="T17" fmla="*/ 32 h 312"/>
                    <a:gd name="T18" fmla="*/ 0 w 1591"/>
                    <a:gd name="T19" fmla="*/ 0 h 312"/>
                    <a:gd name="T20" fmla="*/ 1550 w 1591"/>
                    <a:gd name="T21" fmla="*/ 0 h 312"/>
                    <a:gd name="T22" fmla="*/ 1562 w 1591"/>
                    <a:gd name="T23" fmla="*/ 10 h 312"/>
                    <a:gd name="T24" fmla="*/ 1575 w 1591"/>
                    <a:gd name="T25" fmla="*/ 40 h 312"/>
                    <a:gd name="T26" fmla="*/ 1586 w 1591"/>
                    <a:gd name="T27" fmla="*/ 89 h 312"/>
                    <a:gd name="T28" fmla="*/ 1591 w 1591"/>
                    <a:gd name="T29" fmla="*/ 155 h 312"/>
                    <a:gd name="T30" fmla="*/ 1586 w 1591"/>
                    <a:gd name="T31" fmla="*/ 223 h 312"/>
                    <a:gd name="T32" fmla="*/ 1575 w 1591"/>
                    <a:gd name="T33" fmla="*/ 271 h 312"/>
                    <a:gd name="T34" fmla="*/ 1562 w 1591"/>
                    <a:gd name="T35" fmla="*/ 302 h 312"/>
                    <a:gd name="T36" fmla="*/ 1550 w 1591"/>
                    <a:gd name="T37" fmla="*/ 312 h 3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91"/>
                    <a:gd name="T58" fmla="*/ 0 h 312"/>
                    <a:gd name="T59" fmla="*/ 1591 w 1591"/>
                    <a:gd name="T60" fmla="*/ 312 h 3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91" h="312">
                      <a:moveTo>
                        <a:pt x="1550" y="312"/>
                      </a:moveTo>
                      <a:lnTo>
                        <a:pt x="8" y="312"/>
                      </a:lnTo>
                      <a:lnTo>
                        <a:pt x="23" y="270"/>
                      </a:lnTo>
                      <a:lnTo>
                        <a:pt x="33" y="228"/>
                      </a:lnTo>
                      <a:lnTo>
                        <a:pt x="36" y="186"/>
                      </a:lnTo>
                      <a:lnTo>
                        <a:pt x="36" y="144"/>
                      </a:lnTo>
                      <a:lnTo>
                        <a:pt x="31" y="103"/>
                      </a:lnTo>
                      <a:lnTo>
                        <a:pt x="23" y="66"/>
                      </a:lnTo>
                      <a:lnTo>
                        <a:pt x="12" y="32"/>
                      </a:lnTo>
                      <a:lnTo>
                        <a:pt x="0" y="0"/>
                      </a:lnTo>
                      <a:lnTo>
                        <a:pt x="1550" y="0"/>
                      </a:lnTo>
                      <a:lnTo>
                        <a:pt x="1562" y="10"/>
                      </a:lnTo>
                      <a:lnTo>
                        <a:pt x="1575" y="40"/>
                      </a:lnTo>
                      <a:lnTo>
                        <a:pt x="1586" y="89"/>
                      </a:lnTo>
                      <a:lnTo>
                        <a:pt x="1591" y="155"/>
                      </a:lnTo>
                      <a:lnTo>
                        <a:pt x="1586" y="223"/>
                      </a:lnTo>
                      <a:lnTo>
                        <a:pt x="1575" y="271"/>
                      </a:lnTo>
                      <a:lnTo>
                        <a:pt x="1562" y="302"/>
                      </a:lnTo>
                      <a:lnTo>
                        <a:pt x="1550" y="312"/>
                      </a:lnTo>
                      <a:close/>
                    </a:path>
                  </a:pathLst>
                </a:custGeom>
                <a:solidFill>
                  <a:srgbClr val="FFFFFF"/>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41" name="Freeform 966"/>
                <p:cNvSpPr>
                  <a:spLocks/>
                </p:cNvSpPr>
                <p:nvPr/>
              </p:nvSpPr>
              <p:spPr bwMode="auto">
                <a:xfrm>
                  <a:off x="9989" y="4438"/>
                  <a:ext cx="1979" cy="246"/>
                </a:xfrm>
                <a:custGeom>
                  <a:avLst/>
                  <a:gdLst>
                    <a:gd name="T0" fmla="*/ 0 w 1979"/>
                    <a:gd name="T1" fmla="*/ 130 h 246"/>
                    <a:gd name="T2" fmla="*/ 1 w 1979"/>
                    <a:gd name="T3" fmla="*/ 152 h 246"/>
                    <a:gd name="T4" fmla="*/ 6 w 1979"/>
                    <a:gd name="T5" fmla="*/ 173 h 246"/>
                    <a:gd name="T6" fmla="*/ 16 w 1979"/>
                    <a:gd name="T7" fmla="*/ 191 h 246"/>
                    <a:gd name="T8" fmla="*/ 27 w 1979"/>
                    <a:gd name="T9" fmla="*/ 207 h 246"/>
                    <a:gd name="T10" fmla="*/ 35 w 1979"/>
                    <a:gd name="T11" fmla="*/ 217 h 246"/>
                    <a:gd name="T12" fmla="*/ 43 w 1979"/>
                    <a:gd name="T13" fmla="*/ 223 h 246"/>
                    <a:gd name="T14" fmla="*/ 53 w 1979"/>
                    <a:gd name="T15" fmla="*/ 231 h 246"/>
                    <a:gd name="T16" fmla="*/ 63 w 1979"/>
                    <a:gd name="T17" fmla="*/ 236 h 246"/>
                    <a:gd name="T18" fmla="*/ 74 w 1979"/>
                    <a:gd name="T19" fmla="*/ 241 h 246"/>
                    <a:gd name="T20" fmla="*/ 85 w 1979"/>
                    <a:gd name="T21" fmla="*/ 243 h 246"/>
                    <a:gd name="T22" fmla="*/ 96 w 1979"/>
                    <a:gd name="T23" fmla="*/ 246 h 246"/>
                    <a:gd name="T24" fmla="*/ 109 w 1979"/>
                    <a:gd name="T25" fmla="*/ 246 h 246"/>
                    <a:gd name="T26" fmla="*/ 1952 w 1979"/>
                    <a:gd name="T27" fmla="*/ 246 h 246"/>
                    <a:gd name="T28" fmla="*/ 1961 w 1979"/>
                    <a:gd name="T29" fmla="*/ 244 h 246"/>
                    <a:gd name="T30" fmla="*/ 1971 w 1979"/>
                    <a:gd name="T31" fmla="*/ 238 h 246"/>
                    <a:gd name="T32" fmla="*/ 1977 w 1979"/>
                    <a:gd name="T33" fmla="*/ 230 h 246"/>
                    <a:gd name="T34" fmla="*/ 1979 w 1979"/>
                    <a:gd name="T35" fmla="*/ 218 h 246"/>
                    <a:gd name="T36" fmla="*/ 1977 w 1979"/>
                    <a:gd name="T37" fmla="*/ 209 h 246"/>
                    <a:gd name="T38" fmla="*/ 1971 w 1979"/>
                    <a:gd name="T39" fmla="*/ 201 h 246"/>
                    <a:gd name="T40" fmla="*/ 1961 w 1979"/>
                    <a:gd name="T41" fmla="*/ 196 h 246"/>
                    <a:gd name="T42" fmla="*/ 1952 w 1979"/>
                    <a:gd name="T43" fmla="*/ 194 h 246"/>
                    <a:gd name="T44" fmla="*/ 1834 w 1979"/>
                    <a:gd name="T45" fmla="*/ 194 h 246"/>
                    <a:gd name="T46" fmla="*/ 1813 w 1979"/>
                    <a:gd name="T47" fmla="*/ 157 h 246"/>
                    <a:gd name="T48" fmla="*/ 1809 w 1979"/>
                    <a:gd name="T49" fmla="*/ 118 h 246"/>
                    <a:gd name="T50" fmla="*/ 1816 w 1979"/>
                    <a:gd name="T51" fmla="*/ 83 h 246"/>
                    <a:gd name="T52" fmla="*/ 1829 w 1979"/>
                    <a:gd name="T53" fmla="*/ 54 h 246"/>
                    <a:gd name="T54" fmla="*/ 1952 w 1979"/>
                    <a:gd name="T55" fmla="*/ 54 h 246"/>
                    <a:gd name="T56" fmla="*/ 1961 w 1979"/>
                    <a:gd name="T57" fmla="*/ 52 h 246"/>
                    <a:gd name="T58" fmla="*/ 1971 w 1979"/>
                    <a:gd name="T59" fmla="*/ 46 h 246"/>
                    <a:gd name="T60" fmla="*/ 1977 w 1979"/>
                    <a:gd name="T61" fmla="*/ 38 h 246"/>
                    <a:gd name="T62" fmla="*/ 1979 w 1979"/>
                    <a:gd name="T63" fmla="*/ 26 h 246"/>
                    <a:gd name="T64" fmla="*/ 1977 w 1979"/>
                    <a:gd name="T65" fmla="*/ 17 h 246"/>
                    <a:gd name="T66" fmla="*/ 1971 w 1979"/>
                    <a:gd name="T67" fmla="*/ 8 h 246"/>
                    <a:gd name="T68" fmla="*/ 1961 w 1979"/>
                    <a:gd name="T69" fmla="*/ 2 h 246"/>
                    <a:gd name="T70" fmla="*/ 1952 w 1979"/>
                    <a:gd name="T71" fmla="*/ 0 h 246"/>
                    <a:gd name="T72" fmla="*/ 116 w 1979"/>
                    <a:gd name="T73" fmla="*/ 0 h 246"/>
                    <a:gd name="T74" fmla="*/ 88 w 1979"/>
                    <a:gd name="T75" fmla="*/ 4 h 246"/>
                    <a:gd name="T76" fmla="*/ 66 w 1979"/>
                    <a:gd name="T77" fmla="*/ 12 h 246"/>
                    <a:gd name="T78" fmla="*/ 46 w 1979"/>
                    <a:gd name="T79" fmla="*/ 25 h 246"/>
                    <a:gd name="T80" fmla="*/ 29 w 1979"/>
                    <a:gd name="T81" fmla="*/ 41 h 246"/>
                    <a:gd name="T82" fmla="*/ 16 w 1979"/>
                    <a:gd name="T83" fmla="*/ 62 h 246"/>
                    <a:gd name="T84" fmla="*/ 8 w 1979"/>
                    <a:gd name="T85" fmla="*/ 83 h 246"/>
                    <a:gd name="T86" fmla="*/ 1 w 1979"/>
                    <a:gd name="T87" fmla="*/ 105 h 246"/>
                    <a:gd name="T88" fmla="*/ 0 w 1979"/>
                    <a:gd name="T89" fmla="*/ 130 h 2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9"/>
                    <a:gd name="T136" fmla="*/ 0 h 246"/>
                    <a:gd name="T137" fmla="*/ 1979 w 1979"/>
                    <a:gd name="T138" fmla="*/ 246 h 2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9" h="246">
                      <a:moveTo>
                        <a:pt x="0" y="130"/>
                      </a:moveTo>
                      <a:lnTo>
                        <a:pt x="1" y="152"/>
                      </a:lnTo>
                      <a:lnTo>
                        <a:pt x="6" y="173"/>
                      </a:lnTo>
                      <a:lnTo>
                        <a:pt x="16" y="191"/>
                      </a:lnTo>
                      <a:lnTo>
                        <a:pt x="27" y="207"/>
                      </a:lnTo>
                      <a:lnTo>
                        <a:pt x="35" y="217"/>
                      </a:lnTo>
                      <a:lnTo>
                        <a:pt x="43" y="223"/>
                      </a:lnTo>
                      <a:lnTo>
                        <a:pt x="53" y="231"/>
                      </a:lnTo>
                      <a:lnTo>
                        <a:pt x="63" y="236"/>
                      </a:lnTo>
                      <a:lnTo>
                        <a:pt x="74" y="241"/>
                      </a:lnTo>
                      <a:lnTo>
                        <a:pt x="85" y="243"/>
                      </a:lnTo>
                      <a:lnTo>
                        <a:pt x="96" y="246"/>
                      </a:lnTo>
                      <a:lnTo>
                        <a:pt x="109" y="246"/>
                      </a:lnTo>
                      <a:lnTo>
                        <a:pt x="1952" y="246"/>
                      </a:lnTo>
                      <a:lnTo>
                        <a:pt x="1961" y="244"/>
                      </a:lnTo>
                      <a:lnTo>
                        <a:pt x="1971" y="238"/>
                      </a:lnTo>
                      <a:lnTo>
                        <a:pt x="1977" y="230"/>
                      </a:lnTo>
                      <a:lnTo>
                        <a:pt x="1979" y="218"/>
                      </a:lnTo>
                      <a:lnTo>
                        <a:pt x="1977" y="209"/>
                      </a:lnTo>
                      <a:lnTo>
                        <a:pt x="1971" y="201"/>
                      </a:lnTo>
                      <a:lnTo>
                        <a:pt x="1961" y="196"/>
                      </a:lnTo>
                      <a:lnTo>
                        <a:pt x="1952" y="194"/>
                      </a:lnTo>
                      <a:lnTo>
                        <a:pt x="1834" y="194"/>
                      </a:lnTo>
                      <a:lnTo>
                        <a:pt x="1813" y="157"/>
                      </a:lnTo>
                      <a:lnTo>
                        <a:pt x="1809" y="118"/>
                      </a:lnTo>
                      <a:lnTo>
                        <a:pt x="1816" y="83"/>
                      </a:lnTo>
                      <a:lnTo>
                        <a:pt x="1829" y="54"/>
                      </a:lnTo>
                      <a:lnTo>
                        <a:pt x="1952" y="54"/>
                      </a:lnTo>
                      <a:lnTo>
                        <a:pt x="1961" y="52"/>
                      </a:lnTo>
                      <a:lnTo>
                        <a:pt x="1971" y="46"/>
                      </a:lnTo>
                      <a:lnTo>
                        <a:pt x="1977" y="38"/>
                      </a:lnTo>
                      <a:lnTo>
                        <a:pt x="1979" y="26"/>
                      </a:lnTo>
                      <a:lnTo>
                        <a:pt x="1977" y="17"/>
                      </a:lnTo>
                      <a:lnTo>
                        <a:pt x="1971" y="8"/>
                      </a:lnTo>
                      <a:lnTo>
                        <a:pt x="1961" y="2"/>
                      </a:lnTo>
                      <a:lnTo>
                        <a:pt x="1952" y="0"/>
                      </a:lnTo>
                      <a:lnTo>
                        <a:pt x="116" y="0"/>
                      </a:lnTo>
                      <a:lnTo>
                        <a:pt x="88" y="4"/>
                      </a:lnTo>
                      <a:lnTo>
                        <a:pt x="66" y="12"/>
                      </a:lnTo>
                      <a:lnTo>
                        <a:pt x="46" y="25"/>
                      </a:lnTo>
                      <a:lnTo>
                        <a:pt x="29" y="41"/>
                      </a:lnTo>
                      <a:lnTo>
                        <a:pt x="16" y="62"/>
                      </a:lnTo>
                      <a:lnTo>
                        <a:pt x="8" y="83"/>
                      </a:lnTo>
                      <a:lnTo>
                        <a:pt x="1" y="105"/>
                      </a:lnTo>
                      <a:lnTo>
                        <a:pt x="0" y="130"/>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42" name="Freeform 967"/>
                <p:cNvSpPr>
                  <a:spLocks/>
                </p:cNvSpPr>
                <p:nvPr/>
              </p:nvSpPr>
              <p:spPr bwMode="auto">
                <a:xfrm>
                  <a:off x="10042" y="4492"/>
                  <a:ext cx="1718" cy="140"/>
                </a:xfrm>
                <a:custGeom>
                  <a:avLst/>
                  <a:gdLst>
                    <a:gd name="T0" fmla="*/ 0 w 1718"/>
                    <a:gd name="T1" fmla="*/ 76 h 140"/>
                    <a:gd name="T2" fmla="*/ 0 w 1718"/>
                    <a:gd name="T3" fmla="*/ 64 h 140"/>
                    <a:gd name="T4" fmla="*/ 3 w 1718"/>
                    <a:gd name="T5" fmla="*/ 51 h 140"/>
                    <a:gd name="T6" fmla="*/ 8 w 1718"/>
                    <a:gd name="T7" fmla="*/ 38 h 140"/>
                    <a:gd name="T8" fmla="*/ 14 w 1718"/>
                    <a:gd name="T9" fmla="*/ 25 h 140"/>
                    <a:gd name="T10" fmla="*/ 22 w 1718"/>
                    <a:gd name="T11" fmla="*/ 16 h 140"/>
                    <a:gd name="T12" fmla="*/ 34 w 1718"/>
                    <a:gd name="T13" fmla="*/ 8 h 140"/>
                    <a:gd name="T14" fmla="*/ 47 w 1718"/>
                    <a:gd name="T15" fmla="*/ 1 h 140"/>
                    <a:gd name="T16" fmla="*/ 63 w 1718"/>
                    <a:gd name="T17" fmla="*/ 0 h 140"/>
                    <a:gd name="T18" fmla="*/ 1718 w 1718"/>
                    <a:gd name="T19" fmla="*/ 0 h 140"/>
                    <a:gd name="T20" fmla="*/ 1708 w 1718"/>
                    <a:gd name="T21" fmla="*/ 32 h 140"/>
                    <a:gd name="T22" fmla="*/ 1703 w 1718"/>
                    <a:gd name="T23" fmla="*/ 67 h 140"/>
                    <a:gd name="T24" fmla="*/ 1706 w 1718"/>
                    <a:gd name="T25" fmla="*/ 105 h 140"/>
                    <a:gd name="T26" fmla="*/ 1718 w 1718"/>
                    <a:gd name="T27" fmla="*/ 140 h 140"/>
                    <a:gd name="T28" fmla="*/ 56 w 1718"/>
                    <a:gd name="T29" fmla="*/ 140 h 140"/>
                    <a:gd name="T30" fmla="*/ 43 w 1718"/>
                    <a:gd name="T31" fmla="*/ 139 h 140"/>
                    <a:gd name="T32" fmla="*/ 32 w 1718"/>
                    <a:gd name="T33" fmla="*/ 135 h 140"/>
                    <a:gd name="T34" fmla="*/ 22 w 1718"/>
                    <a:gd name="T35" fmla="*/ 130 h 140"/>
                    <a:gd name="T36" fmla="*/ 14 w 1718"/>
                    <a:gd name="T37" fmla="*/ 122 h 140"/>
                    <a:gd name="T38" fmla="*/ 8 w 1718"/>
                    <a:gd name="T39" fmla="*/ 113 h 140"/>
                    <a:gd name="T40" fmla="*/ 3 w 1718"/>
                    <a:gd name="T41" fmla="*/ 101 h 140"/>
                    <a:gd name="T42" fmla="*/ 1 w 1718"/>
                    <a:gd name="T43" fmla="*/ 88 h 140"/>
                    <a:gd name="T44" fmla="*/ 0 w 1718"/>
                    <a:gd name="T45" fmla="*/ 76 h 1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18"/>
                    <a:gd name="T70" fmla="*/ 0 h 140"/>
                    <a:gd name="T71" fmla="*/ 1718 w 1718"/>
                    <a:gd name="T72" fmla="*/ 140 h 1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18" h="140">
                      <a:moveTo>
                        <a:pt x="0" y="76"/>
                      </a:moveTo>
                      <a:lnTo>
                        <a:pt x="0" y="64"/>
                      </a:lnTo>
                      <a:lnTo>
                        <a:pt x="3" y="51"/>
                      </a:lnTo>
                      <a:lnTo>
                        <a:pt x="8" y="38"/>
                      </a:lnTo>
                      <a:lnTo>
                        <a:pt x="14" y="25"/>
                      </a:lnTo>
                      <a:lnTo>
                        <a:pt x="22" y="16"/>
                      </a:lnTo>
                      <a:lnTo>
                        <a:pt x="34" y="8"/>
                      </a:lnTo>
                      <a:lnTo>
                        <a:pt x="47" y="1"/>
                      </a:lnTo>
                      <a:lnTo>
                        <a:pt x="63" y="0"/>
                      </a:lnTo>
                      <a:lnTo>
                        <a:pt x="1718" y="0"/>
                      </a:lnTo>
                      <a:lnTo>
                        <a:pt x="1708" y="32"/>
                      </a:lnTo>
                      <a:lnTo>
                        <a:pt x="1703" y="67"/>
                      </a:lnTo>
                      <a:lnTo>
                        <a:pt x="1706" y="105"/>
                      </a:lnTo>
                      <a:lnTo>
                        <a:pt x="1718" y="140"/>
                      </a:lnTo>
                      <a:lnTo>
                        <a:pt x="56" y="140"/>
                      </a:lnTo>
                      <a:lnTo>
                        <a:pt x="43" y="139"/>
                      </a:lnTo>
                      <a:lnTo>
                        <a:pt x="32" y="135"/>
                      </a:lnTo>
                      <a:lnTo>
                        <a:pt x="22" y="130"/>
                      </a:lnTo>
                      <a:lnTo>
                        <a:pt x="14" y="122"/>
                      </a:lnTo>
                      <a:lnTo>
                        <a:pt x="8" y="113"/>
                      </a:lnTo>
                      <a:lnTo>
                        <a:pt x="3" y="101"/>
                      </a:lnTo>
                      <a:lnTo>
                        <a:pt x="1" y="88"/>
                      </a:lnTo>
                      <a:lnTo>
                        <a:pt x="0" y="76"/>
                      </a:lnTo>
                      <a:close/>
                    </a:path>
                  </a:pathLst>
                </a:custGeom>
                <a:solidFill>
                  <a:srgbClr val="FFFFFF"/>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43" name="Freeform 968"/>
                <p:cNvSpPr>
                  <a:spLocks/>
                </p:cNvSpPr>
                <p:nvPr/>
              </p:nvSpPr>
              <p:spPr bwMode="auto">
                <a:xfrm>
                  <a:off x="10108" y="4527"/>
                  <a:ext cx="1566" cy="18"/>
                </a:xfrm>
                <a:custGeom>
                  <a:avLst/>
                  <a:gdLst>
                    <a:gd name="T0" fmla="*/ 1556 w 1566"/>
                    <a:gd name="T1" fmla="*/ 18 h 18"/>
                    <a:gd name="T2" fmla="*/ 8 w 1566"/>
                    <a:gd name="T3" fmla="*/ 18 h 18"/>
                    <a:gd name="T4" fmla="*/ 8 w 1566"/>
                    <a:gd name="T5" fmla="*/ 18 h 18"/>
                    <a:gd name="T6" fmla="*/ 5 w 1566"/>
                    <a:gd name="T7" fmla="*/ 16 h 18"/>
                    <a:gd name="T8" fmla="*/ 2 w 1566"/>
                    <a:gd name="T9" fmla="*/ 15 h 18"/>
                    <a:gd name="T10" fmla="*/ 0 w 1566"/>
                    <a:gd name="T11" fmla="*/ 11 h 18"/>
                    <a:gd name="T12" fmla="*/ 0 w 1566"/>
                    <a:gd name="T13" fmla="*/ 8 h 18"/>
                    <a:gd name="T14" fmla="*/ 0 w 1566"/>
                    <a:gd name="T15" fmla="*/ 5 h 18"/>
                    <a:gd name="T16" fmla="*/ 2 w 1566"/>
                    <a:gd name="T17" fmla="*/ 2 h 18"/>
                    <a:gd name="T18" fmla="*/ 5 w 1566"/>
                    <a:gd name="T19" fmla="*/ 0 h 18"/>
                    <a:gd name="T20" fmla="*/ 8 w 1566"/>
                    <a:gd name="T21" fmla="*/ 0 h 18"/>
                    <a:gd name="T22" fmla="*/ 8 w 1566"/>
                    <a:gd name="T23" fmla="*/ 0 h 18"/>
                    <a:gd name="T24" fmla="*/ 1556 w 1566"/>
                    <a:gd name="T25" fmla="*/ 0 h 18"/>
                    <a:gd name="T26" fmla="*/ 1556 w 1566"/>
                    <a:gd name="T27" fmla="*/ 0 h 18"/>
                    <a:gd name="T28" fmla="*/ 1560 w 1566"/>
                    <a:gd name="T29" fmla="*/ 0 h 18"/>
                    <a:gd name="T30" fmla="*/ 1563 w 1566"/>
                    <a:gd name="T31" fmla="*/ 2 h 18"/>
                    <a:gd name="T32" fmla="*/ 1565 w 1566"/>
                    <a:gd name="T33" fmla="*/ 5 h 18"/>
                    <a:gd name="T34" fmla="*/ 1566 w 1566"/>
                    <a:gd name="T35" fmla="*/ 8 h 18"/>
                    <a:gd name="T36" fmla="*/ 1565 w 1566"/>
                    <a:gd name="T37" fmla="*/ 11 h 18"/>
                    <a:gd name="T38" fmla="*/ 1563 w 1566"/>
                    <a:gd name="T39" fmla="*/ 15 h 18"/>
                    <a:gd name="T40" fmla="*/ 1560 w 1566"/>
                    <a:gd name="T41" fmla="*/ 16 h 18"/>
                    <a:gd name="T42" fmla="*/ 1556 w 1566"/>
                    <a:gd name="T43" fmla="*/ 18 h 18"/>
                    <a:gd name="T44" fmla="*/ 1556 w 1566"/>
                    <a:gd name="T45" fmla="*/ 18 h 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66"/>
                    <a:gd name="T70" fmla="*/ 0 h 18"/>
                    <a:gd name="T71" fmla="*/ 1566 w 1566"/>
                    <a:gd name="T72" fmla="*/ 18 h 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66" h="18">
                      <a:moveTo>
                        <a:pt x="1556" y="18"/>
                      </a:moveTo>
                      <a:lnTo>
                        <a:pt x="8" y="18"/>
                      </a:lnTo>
                      <a:lnTo>
                        <a:pt x="5" y="16"/>
                      </a:lnTo>
                      <a:lnTo>
                        <a:pt x="2" y="15"/>
                      </a:lnTo>
                      <a:lnTo>
                        <a:pt x="0" y="11"/>
                      </a:lnTo>
                      <a:lnTo>
                        <a:pt x="0" y="8"/>
                      </a:lnTo>
                      <a:lnTo>
                        <a:pt x="0" y="5"/>
                      </a:lnTo>
                      <a:lnTo>
                        <a:pt x="2" y="2"/>
                      </a:lnTo>
                      <a:lnTo>
                        <a:pt x="5" y="0"/>
                      </a:lnTo>
                      <a:lnTo>
                        <a:pt x="8" y="0"/>
                      </a:lnTo>
                      <a:lnTo>
                        <a:pt x="1556" y="0"/>
                      </a:lnTo>
                      <a:lnTo>
                        <a:pt x="1560" y="0"/>
                      </a:lnTo>
                      <a:lnTo>
                        <a:pt x="1563" y="2"/>
                      </a:lnTo>
                      <a:lnTo>
                        <a:pt x="1565" y="5"/>
                      </a:lnTo>
                      <a:lnTo>
                        <a:pt x="1566" y="8"/>
                      </a:lnTo>
                      <a:lnTo>
                        <a:pt x="1565" y="11"/>
                      </a:lnTo>
                      <a:lnTo>
                        <a:pt x="1563" y="15"/>
                      </a:lnTo>
                      <a:lnTo>
                        <a:pt x="1560" y="16"/>
                      </a:lnTo>
                      <a:lnTo>
                        <a:pt x="1556" y="18"/>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44" name="Freeform 969"/>
                <p:cNvSpPr>
                  <a:spLocks/>
                </p:cNvSpPr>
                <p:nvPr/>
              </p:nvSpPr>
              <p:spPr bwMode="auto">
                <a:xfrm>
                  <a:off x="10165" y="4585"/>
                  <a:ext cx="1566" cy="18"/>
                </a:xfrm>
                <a:custGeom>
                  <a:avLst/>
                  <a:gdLst>
                    <a:gd name="T0" fmla="*/ 1556 w 1566"/>
                    <a:gd name="T1" fmla="*/ 18 h 18"/>
                    <a:gd name="T2" fmla="*/ 8 w 1566"/>
                    <a:gd name="T3" fmla="*/ 18 h 18"/>
                    <a:gd name="T4" fmla="*/ 8 w 1566"/>
                    <a:gd name="T5" fmla="*/ 18 h 18"/>
                    <a:gd name="T6" fmla="*/ 4 w 1566"/>
                    <a:gd name="T7" fmla="*/ 18 h 18"/>
                    <a:gd name="T8" fmla="*/ 1 w 1566"/>
                    <a:gd name="T9" fmla="*/ 16 h 18"/>
                    <a:gd name="T10" fmla="*/ 0 w 1566"/>
                    <a:gd name="T11" fmla="*/ 13 h 18"/>
                    <a:gd name="T12" fmla="*/ 0 w 1566"/>
                    <a:gd name="T13" fmla="*/ 10 h 18"/>
                    <a:gd name="T14" fmla="*/ 0 w 1566"/>
                    <a:gd name="T15" fmla="*/ 7 h 18"/>
                    <a:gd name="T16" fmla="*/ 1 w 1566"/>
                    <a:gd name="T17" fmla="*/ 4 h 18"/>
                    <a:gd name="T18" fmla="*/ 4 w 1566"/>
                    <a:gd name="T19" fmla="*/ 2 h 18"/>
                    <a:gd name="T20" fmla="*/ 8 w 1566"/>
                    <a:gd name="T21" fmla="*/ 0 h 18"/>
                    <a:gd name="T22" fmla="*/ 8 w 1566"/>
                    <a:gd name="T23" fmla="*/ 0 h 18"/>
                    <a:gd name="T24" fmla="*/ 1556 w 1566"/>
                    <a:gd name="T25" fmla="*/ 0 h 18"/>
                    <a:gd name="T26" fmla="*/ 1556 w 1566"/>
                    <a:gd name="T27" fmla="*/ 0 h 18"/>
                    <a:gd name="T28" fmla="*/ 1559 w 1566"/>
                    <a:gd name="T29" fmla="*/ 2 h 18"/>
                    <a:gd name="T30" fmla="*/ 1562 w 1566"/>
                    <a:gd name="T31" fmla="*/ 4 h 18"/>
                    <a:gd name="T32" fmla="*/ 1564 w 1566"/>
                    <a:gd name="T33" fmla="*/ 7 h 18"/>
                    <a:gd name="T34" fmla="*/ 1566 w 1566"/>
                    <a:gd name="T35" fmla="*/ 10 h 18"/>
                    <a:gd name="T36" fmla="*/ 1564 w 1566"/>
                    <a:gd name="T37" fmla="*/ 13 h 18"/>
                    <a:gd name="T38" fmla="*/ 1562 w 1566"/>
                    <a:gd name="T39" fmla="*/ 16 h 18"/>
                    <a:gd name="T40" fmla="*/ 1559 w 1566"/>
                    <a:gd name="T41" fmla="*/ 18 h 18"/>
                    <a:gd name="T42" fmla="*/ 1556 w 1566"/>
                    <a:gd name="T43" fmla="*/ 18 h 18"/>
                    <a:gd name="T44" fmla="*/ 1556 w 1566"/>
                    <a:gd name="T45" fmla="*/ 18 h 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66"/>
                    <a:gd name="T70" fmla="*/ 0 h 18"/>
                    <a:gd name="T71" fmla="*/ 1566 w 1566"/>
                    <a:gd name="T72" fmla="*/ 18 h 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66" h="18">
                      <a:moveTo>
                        <a:pt x="1556" y="18"/>
                      </a:moveTo>
                      <a:lnTo>
                        <a:pt x="8" y="18"/>
                      </a:lnTo>
                      <a:lnTo>
                        <a:pt x="4" y="18"/>
                      </a:lnTo>
                      <a:lnTo>
                        <a:pt x="1" y="16"/>
                      </a:lnTo>
                      <a:lnTo>
                        <a:pt x="0" y="13"/>
                      </a:lnTo>
                      <a:lnTo>
                        <a:pt x="0" y="10"/>
                      </a:lnTo>
                      <a:lnTo>
                        <a:pt x="0" y="7"/>
                      </a:lnTo>
                      <a:lnTo>
                        <a:pt x="1" y="4"/>
                      </a:lnTo>
                      <a:lnTo>
                        <a:pt x="4" y="2"/>
                      </a:lnTo>
                      <a:lnTo>
                        <a:pt x="8" y="0"/>
                      </a:lnTo>
                      <a:lnTo>
                        <a:pt x="1556" y="0"/>
                      </a:lnTo>
                      <a:lnTo>
                        <a:pt x="1559" y="2"/>
                      </a:lnTo>
                      <a:lnTo>
                        <a:pt x="1562" y="4"/>
                      </a:lnTo>
                      <a:lnTo>
                        <a:pt x="1564" y="7"/>
                      </a:lnTo>
                      <a:lnTo>
                        <a:pt x="1566" y="10"/>
                      </a:lnTo>
                      <a:lnTo>
                        <a:pt x="1564" y="13"/>
                      </a:lnTo>
                      <a:lnTo>
                        <a:pt x="1562" y="16"/>
                      </a:lnTo>
                      <a:lnTo>
                        <a:pt x="1559" y="18"/>
                      </a:lnTo>
                      <a:lnTo>
                        <a:pt x="1556" y="18"/>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45" name="Freeform 971"/>
                <p:cNvSpPr>
                  <a:spLocks/>
                </p:cNvSpPr>
                <p:nvPr/>
              </p:nvSpPr>
              <p:spPr bwMode="auto">
                <a:xfrm>
                  <a:off x="9874" y="5176"/>
                  <a:ext cx="2083" cy="388"/>
                </a:xfrm>
                <a:custGeom>
                  <a:avLst/>
                  <a:gdLst>
                    <a:gd name="T0" fmla="*/ 0 w 2083"/>
                    <a:gd name="T1" fmla="*/ 0 h 388"/>
                    <a:gd name="T2" fmla="*/ 0 w 2083"/>
                    <a:gd name="T3" fmla="*/ 37 h 388"/>
                    <a:gd name="T4" fmla="*/ 1926 w 2083"/>
                    <a:gd name="T5" fmla="*/ 37 h 388"/>
                    <a:gd name="T6" fmla="*/ 1933 w 2083"/>
                    <a:gd name="T7" fmla="*/ 39 h 388"/>
                    <a:gd name="T8" fmla="*/ 1939 w 2083"/>
                    <a:gd name="T9" fmla="*/ 42 h 388"/>
                    <a:gd name="T10" fmla="*/ 1942 w 2083"/>
                    <a:gd name="T11" fmla="*/ 49 h 388"/>
                    <a:gd name="T12" fmla="*/ 1944 w 2083"/>
                    <a:gd name="T13" fmla="*/ 55 h 388"/>
                    <a:gd name="T14" fmla="*/ 1942 w 2083"/>
                    <a:gd name="T15" fmla="*/ 62 h 388"/>
                    <a:gd name="T16" fmla="*/ 1939 w 2083"/>
                    <a:gd name="T17" fmla="*/ 68 h 388"/>
                    <a:gd name="T18" fmla="*/ 1933 w 2083"/>
                    <a:gd name="T19" fmla="*/ 71 h 388"/>
                    <a:gd name="T20" fmla="*/ 1926 w 2083"/>
                    <a:gd name="T21" fmla="*/ 73 h 388"/>
                    <a:gd name="T22" fmla="*/ 0 w 2083"/>
                    <a:gd name="T23" fmla="*/ 73 h 388"/>
                    <a:gd name="T24" fmla="*/ 0 w 2083"/>
                    <a:gd name="T25" fmla="*/ 184 h 388"/>
                    <a:gd name="T26" fmla="*/ 1926 w 2083"/>
                    <a:gd name="T27" fmla="*/ 184 h 388"/>
                    <a:gd name="T28" fmla="*/ 1933 w 2083"/>
                    <a:gd name="T29" fmla="*/ 186 h 388"/>
                    <a:gd name="T30" fmla="*/ 1939 w 2083"/>
                    <a:gd name="T31" fmla="*/ 189 h 388"/>
                    <a:gd name="T32" fmla="*/ 1942 w 2083"/>
                    <a:gd name="T33" fmla="*/ 196 h 388"/>
                    <a:gd name="T34" fmla="*/ 1944 w 2083"/>
                    <a:gd name="T35" fmla="*/ 202 h 388"/>
                    <a:gd name="T36" fmla="*/ 1942 w 2083"/>
                    <a:gd name="T37" fmla="*/ 209 h 388"/>
                    <a:gd name="T38" fmla="*/ 1939 w 2083"/>
                    <a:gd name="T39" fmla="*/ 215 h 388"/>
                    <a:gd name="T40" fmla="*/ 1933 w 2083"/>
                    <a:gd name="T41" fmla="*/ 218 h 388"/>
                    <a:gd name="T42" fmla="*/ 1926 w 2083"/>
                    <a:gd name="T43" fmla="*/ 220 h 388"/>
                    <a:gd name="T44" fmla="*/ 0 w 2083"/>
                    <a:gd name="T45" fmla="*/ 220 h 388"/>
                    <a:gd name="T46" fmla="*/ 0 w 2083"/>
                    <a:gd name="T47" fmla="*/ 320 h 388"/>
                    <a:gd name="T48" fmla="*/ 1926 w 2083"/>
                    <a:gd name="T49" fmla="*/ 320 h 388"/>
                    <a:gd name="T50" fmla="*/ 1933 w 2083"/>
                    <a:gd name="T51" fmla="*/ 322 h 388"/>
                    <a:gd name="T52" fmla="*/ 1939 w 2083"/>
                    <a:gd name="T53" fmla="*/ 325 h 388"/>
                    <a:gd name="T54" fmla="*/ 1942 w 2083"/>
                    <a:gd name="T55" fmla="*/ 331 h 388"/>
                    <a:gd name="T56" fmla="*/ 1944 w 2083"/>
                    <a:gd name="T57" fmla="*/ 338 h 388"/>
                    <a:gd name="T58" fmla="*/ 1942 w 2083"/>
                    <a:gd name="T59" fmla="*/ 344 h 388"/>
                    <a:gd name="T60" fmla="*/ 1939 w 2083"/>
                    <a:gd name="T61" fmla="*/ 351 h 388"/>
                    <a:gd name="T62" fmla="*/ 1933 w 2083"/>
                    <a:gd name="T63" fmla="*/ 354 h 388"/>
                    <a:gd name="T64" fmla="*/ 1926 w 2083"/>
                    <a:gd name="T65" fmla="*/ 356 h 388"/>
                    <a:gd name="T66" fmla="*/ 0 w 2083"/>
                    <a:gd name="T67" fmla="*/ 356 h 388"/>
                    <a:gd name="T68" fmla="*/ 0 w 2083"/>
                    <a:gd name="T69" fmla="*/ 388 h 388"/>
                    <a:gd name="T70" fmla="*/ 2083 w 2083"/>
                    <a:gd name="T71" fmla="*/ 388 h 388"/>
                    <a:gd name="T72" fmla="*/ 2083 w 2083"/>
                    <a:gd name="T73" fmla="*/ 0 h 388"/>
                    <a:gd name="T74" fmla="*/ 0 w 2083"/>
                    <a:gd name="T75" fmla="*/ 0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3"/>
                    <a:gd name="T115" fmla="*/ 0 h 388"/>
                    <a:gd name="T116" fmla="*/ 2083 w 2083"/>
                    <a:gd name="T117" fmla="*/ 388 h 3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3" h="388">
                      <a:moveTo>
                        <a:pt x="0" y="0"/>
                      </a:moveTo>
                      <a:lnTo>
                        <a:pt x="0" y="37"/>
                      </a:lnTo>
                      <a:lnTo>
                        <a:pt x="1926" y="37"/>
                      </a:lnTo>
                      <a:lnTo>
                        <a:pt x="1933" y="39"/>
                      </a:lnTo>
                      <a:lnTo>
                        <a:pt x="1939" y="42"/>
                      </a:lnTo>
                      <a:lnTo>
                        <a:pt x="1942" y="49"/>
                      </a:lnTo>
                      <a:lnTo>
                        <a:pt x="1944" y="55"/>
                      </a:lnTo>
                      <a:lnTo>
                        <a:pt x="1942" y="62"/>
                      </a:lnTo>
                      <a:lnTo>
                        <a:pt x="1939" y="68"/>
                      </a:lnTo>
                      <a:lnTo>
                        <a:pt x="1933" y="71"/>
                      </a:lnTo>
                      <a:lnTo>
                        <a:pt x="1926" y="73"/>
                      </a:lnTo>
                      <a:lnTo>
                        <a:pt x="0" y="73"/>
                      </a:lnTo>
                      <a:lnTo>
                        <a:pt x="0" y="184"/>
                      </a:lnTo>
                      <a:lnTo>
                        <a:pt x="1926" y="184"/>
                      </a:lnTo>
                      <a:lnTo>
                        <a:pt x="1933" y="186"/>
                      </a:lnTo>
                      <a:lnTo>
                        <a:pt x="1939" y="189"/>
                      </a:lnTo>
                      <a:lnTo>
                        <a:pt x="1942" y="196"/>
                      </a:lnTo>
                      <a:lnTo>
                        <a:pt x="1944" y="202"/>
                      </a:lnTo>
                      <a:lnTo>
                        <a:pt x="1942" y="209"/>
                      </a:lnTo>
                      <a:lnTo>
                        <a:pt x="1939" y="215"/>
                      </a:lnTo>
                      <a:lnTo>
                        <a:pt x="1933" y="218"/>
                      </a:lnTo>
                      <a:lnTo>
                        <a:pt x="1926" y="220"/>
                      </a:lnTo>
                      <a:lnTo>
                        <a:pt x="0" y="220"/>
                      </a:lnTo>
                      <a:lnTo>
                        <a:pt x="0" y="320"/>
                      </a:lnTo>
                      <a:lnTo>
                        <a:pt x="1926" y="320"/>
                      </a:lnTo>
                      <a:lnTo>
                        <a:pt x="1933" y="322"/>
                      </a:lnTo>
                      <a:lnTo>
                        <a:pt x="1939" y="325"/>
                      </a:lnTo>
                      <a:lnTo>
                        <a:pt x="1942" y="331"/>
                      </a:lnTo>
                      <a:lnTo>
                        <a:pt x="1944" y="338"/>
                      </a:lnTo>
                      <a:lnTo>
                        <a:pt x="1942" y="344"/>
                      </a:lnTo>
                      <a:lnTo>
                        <a:pt x="1939" y="351"/>
                      </a:lnTo>
                      <a:lnTo>
                        <a:pt x="1933" y="354"/>
                      </a:lnTo>
                      <a:lnTo>
                        <a:pt x="1926" y="356"/>
                      </a:lnTo>
                      <a:lnTo>
                        <a:pt x="0" y="356"/>
                      </a:lnTo>
                      <a:lnTo>
                        <a:pt x="0" y="388"/>
                      </a:lnTo>
                      <a:lnTo>
                        <a:pt x="2083" y="388"/>
                      </a:lnTo>
                      <a:lnTo>
                        <a:pt x="2083" y="0"/>
                      </a:lnTo>
                      <a:lnTo>
                        <a:pt x="0" y="0"/>
                      </a:lnTo>
                      <a:close/>
                    </a:path>
                  </a:pathLst>
                </a:custGeom>
                <a:solidFill>
                  <a:srgbClr val="FFFFFF"/>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46" name="Freeform 972"/>
                <p:cNvSpPr>
                  <a:spLocks/>
                </p:cNvSpPr>
                <p:nvPr/>
              </p:nvSpPr>
              <p:spPr bwMode="auto">
                <a:xfrm>
                  <a:off x="9914" y="5285"/>
                  <a:ext cx="1977" cy="35"/>
                </a:xfrm>
                <a:custGeom>
                  <a:avLst/>
                  <a:gdLst>
                    <a:gd name="T0" fmla="*/ 18 w 1977"/>
                    <a:gd name="T1" fmla="*/ 35 h 35"/>
                    <a:gd name="T2" fmla="*/ 1959 w 1977"/>
                    <a:gd name="T3" fmla="*/ 35 h 35"/>
                    <a:gd name="T4" fmla="*/ 1959 w 1977"/>
                    <a:gd name="T5" fmla="*/ 35 h 35"/>
                    <a:gd name="T6" fmla="*/ 1965 w 1977"/>
                    <a:gd name="T7" fmla="*/ 33 h 35"/>
                    <a:gd name="T8" fmla="*/ 1972 w 1977"/>
                    <a:gd name="T9" fmla="*/ 30 h 35"/>
                    <a:gd name="T10" fmla="*/ 1975 w 1977"/>
                    <a:gd name="T11" fmla="*/ 24 h 35"/>
                    <a:gd name="T12" fmla="*/ 1977 w 1977"/>
                    <a:gd name="T13" fmla="*/ 17 h 35"/>
                    <a:gd name="T14" fmla="*/ 1975 w 1977"/>
                    <a:gd name="T15" fmla="*/ 11 h 35"/>
                    <a:gd name="T16" fmla="*/ 1972 w 1977"/>
                    <a:gd name="T17" fmla="*/ 4 h 35"/>
                    <a:gd name="T18" fmla="*/ 1965 w 1977"/>
                    <a:gd name="T19" fmla="*/ 1 h 35"/>
                    <a:gd name="T20" fmla="*/ 1959 w 1977"/>
                    <a:gd name="T21" fmla="*/ 0 h 35"/>
                    <a:gd name="T22" fmla="*/ 1959 w 1977"/>
                    <a:gd name="T23" fmla="*/ 0 h 35"/>
                    <a:gd name="T24" fmla="*/ 18 w 1977"/>
                    <a:gd name="T25" fmla="*/ 0 h 35"/>
                    <a:gd name="T26" fmla="*/ 18 w 1977"/>
                    <a:gd name="T27" fmla="*/ 0 h 35"/>
                    <a:gd name="T28" fmla="*/ 12 w 1977"/>
                    <a:gd name="T29" fmla="*/ 1 h 35"/>
                    <a:gd name="T30" fmla="*/ 5 w 1977"/>
                    <a:gd name="T31" fmla="*/ 4 h 35"/>
                    <a:gd name="T32" fmla="*/ 2 w 1977"/>
                    <a:gd name="T33" fmla="*/ 11 h 35"/>
                    <a:gd name="T34" fmla="*/ 0 w 1977"/>
                    <a:gd name="T35" fmla="*/ 17 h 35"/>
                    <a:gd name="T36" fmla="*/ 2 w 1977"/>
                    <a:gd name="T37" fmla="*/ 24 h 35"/>
                    <a:gd name="T38" fmla="*/ 5 w 1977"/>
                    <a:gd name="T39" fmla="*/ 30 h 35"/>
                    <a:gd name="T40" fmla="*/ 12 w 1977"/>
                    <a:gd name="T41" fmla="*/ 33 h 35"/>
                    <a:gd name="T42" fmla="*/ 18 w 1977"/>
                    <a:gd name="T43" fmla="*/ 35 h 35"/>
                    <a:gd name="T44" fmla="*/ 18 w 1977"/>
                    <a:gd name="T45" fmla="*/ 35 h 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77"/>
                    <a:gd name="T70" fmla="*/ 0 h 35"/>
                    <a:gd name="T71" fmla="*/ 1977 w 1977"/>
                    <a:gd name="T72" fmla="*/ 35 h 3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77" h="35">
                      <a:moveTo>
                        <a:pt x="18" y="35"/>
                      </a:moveTo>
                      <a:lnTo>
                        <a:pt x="1959" y="35"/>
                      </a:lnTo>
                      <a:lnTo>
                        <a:pt x="1965" y="33"/>
                      </a:lnTo>
                      <a:lnTo>
                        <a:pt x="1972" y="30"/>
                      </a:lnTo>
                      <a:lnTo>
                        <a:pt x="1975" y="24"/>
                      </a:lnTo>
                      <a:lnTo>
                        <a:pt x="1977" y="17"/>
                      </a:lnTo>
                      <a:lnTo>
                        <a:pt x="1975" y="11"/>
                      </a:lnTo>
                      <a:lnTo>
                        <a:pt x="1972" y="4"/>
                      </a:lnTo>
                      <a:lnTo>
                        <a:pt x="1965" y="1"/>
                      </a:lnTo>
                      <a:lnTo>
                        <a:pt x="1959" y="0"/>
                      </a:lnTo>
                      <a:lnTo>
                        <a:pt x="18" y="0"/>
                      </a:lnTo>
                      <a:lnTo>
                        <a:pt x="12" y="1"/>
                      </a:lnTo>
                      <a:lnTo>
                        <a:pt x="5" y="4"/>
                      </a:lnTo>
                      <a:lnTo>
                        <a:pt x="2" y="11"/>
                      </a:lnTo>
                      <a:lnTo>
                        <a:pt x="0" y="17"/>
                      </a:lnTo>
                      <a:lnTo>
                        <a:pt x="2" y="24"/>
                      </a:lnTo>
                      <a:lnTo>
                        <a:pt x="5" y="30"/>
                      </a:lnTo>
                      <a:lnTo>
                        <a:pt x="12" y="33"/>
                      </a:lnTo>
                      <a:lnTo>
                        <a:pt x="18" y="35"/>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47" name="Freeform 973"/>
                <p:cNvSpPr>
                  <a:spLocks/>
                </p:cNvSpPr>
                <p:nvPr/>
              </p:nvSpPr>
              <p:spPr bwMode="auto">
                <a:xfrm>
                  <a:off x="9914" y="5431"/>
                  <a:ext cx="1977" cy="36"/>
                </a:xfrm>
                <a:custGeom>
                  <a:avLst/>
                  <a:gdLst>
                    <a:gd name="T0" fmla="*/ 18 w 1977"/>
                    <a:gd name="T1" fmla="*/ 36 h 36"/>
                    <a:gd name="T2" fmla="*/ 1959 w 1977"/>
                    <a:gd name="T3" fmla="*/ 36 h 36"/>
                    <a:gd name="T4" fmla="*/ 1959 w 1977"/>
                    <a:gd name="T5" fmla="*/ 36 h 36"/>
                    <a:gd name="T6" fmla="*/ 1965 w 1977"/>
                    <a:gd name="T7" fmla="*/ 34 h 36"/>
                    <a:gd name="T8" fmla="*/ 1972 w 1977"/>
                    <a:gd name="T9" fmla="*/ 31 h 36"/>
                    <a:gd name="T10" fmla="*/ 1975 w 1977"/>
                    <a:gd name="T11" fmla="*/ 25 h 36"/>
                    <a:gd name="T12" fmla="*/ 1977 w 1977"/>
                    <a:gd name="T13" fmla="*/ 18 h 36"/>
                    <a:gd name="T14" fmla="*/ 1975 w 1977"/>
                    <a:gd name="T15" fmla="*/ 12 h 36"/>
                    <a:gd name="T16" fmla="*/ 1972 w 1977"/>
                    <a:gd name="T17" fmla="*/ 5 h 36"/>
                    <a:gd name="T18" fmla="*/ 1965 w 1977"/>
                    <a:gd name="T19" fmla="*/ 2 h 36"/>
                    <a:gd name="T20" fmla="*/ 1959 w 1977"/>
                    <a:gd name="T21" fmla="*/ 0 h 36"/>
                    <a:gd name="T22" fmla="*/ 1959 w 1977"/>
                    <a:gd name="T23" fmla="*/ 0 h 36"/>
                    <a:gd name="T24" fmla="*/ 18 w 1977"/>
                    <a:gd name="T25" fmla="*/ 0 h 36"/>
                    <a:gd name="T26" fmla="*/ 18 w 1977"/>
                    <a:gd name="T27" fmla="*/ 0 h 36"/>
                    <a:gd name="T28" fmla="*/ 12 w 1977"/>
                    <a:gd name="T29" fmla="*/ 2 h 36"/>
                    <a:gd name="T30" fmla="*/ 5 w 1977"/>
                    <a:gd name="T31" fmla="*/ 5 h 36"/>
                    <a:gd name="T32" fmla="*/ 2 w 1977"/>
                    <a:gd name="T33" fmla="*/ 12 h 36"/>
                    <a:gd name="T34" fmla="*/ 0 w 1977"/>
                    <a:gd name="T35" fmla="*/ 18 h 36"/>
                    <a:gd name="T36" fmla="*/ 2 w 1977"/>
                    <a:gd name="T37" fmla="*/ 25 h 36"/>
                    <a:gd name="T38" fmla="*/ 5 w 1977"/>
                    <a:gd name="T39" fmla="*/ 31 h 36"/>
                    <a:gd name="T40" fmla="*/ 12 w 1977"/>
                    <a:gd name="T41" fmla="*/ 34 h 36"/>
                    <a:gd name="T42" fmla="*/ 18 w 1977"/>
                    <a:gd name="T43" fmla="*/ 36 h 36"/>
                    <a:gd name="T44" fmla="*/ 18 w 1977"/>
                    <a:gd name="T45" fmla="*/ 36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77"/>
                    <a:gd name="T70" fmla="*/ 0 h 36"/>
                    <a:gd name="T71" fmla="*/ 1977 w 1977"/>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77" h="36">
                      <a:moveTo>
                        <a:pt x="18" y="36"/>
                      </a:moveTo>
                      <a:lnTo>
                        <a:pt x="1959" y="36"/>
                      </a:lnTo>
                      <a:lnTo>
                        <a:pt x="1965" y="34"/>
                      </a:lnTo>
                      <a:lnTo>
                        <a:pt x="1972" y="31"/>
                      </a:lnTo>
                      <a:lnTo>
                        <a:pt x="1975" y="25"/>
                      </a:lnTo>
                      <a:lnTo>
                        <a:pt x="1977" y="18"/>
                      </a:lnTo>
                      <a:lnTo>
                        <a:pt x="1975" y="12"/>
                      </a:lnTo>
                      <a:lnTo>
                        <a:pt x="1972" y="5"/>
                      </a:lnTo>
                      <a:lnTo>
                        <a:pt x="1965" y="2"/>
                      </a:lnTo>
                      <a:lnTo>
                        <a:pt x="1959" y="0"/>
                      </a:lnTo>
                      <a:lnTo>
                        <a:pt x="18" y="0"/>
                      </a:lnTo>
                      <a:lnTo>
                        <a:pt x="12" y="2"/>
                      </a:lnTo>
                      <a:lnTo>
                        <a:pt x="5" y="5"/>
                      </a:lnTo>
                      <a:lnTo>
                        <a:pt x="2" y="12"/>
                      </a:lnTo>
                      <a:lnTo>
                        <a:pt x="0" y="18"/>
                      </a:lnTo>
                      <a:lnTo>
                        <a:pt x="2" y="25"/>
                      </a:lnTo>
                      <a:lnTo>
                        <a:pt x="5" y="31"/>
                      </a:lnTo>
                      <a:lnTo>
                        <a:pt x="12" y="34"/>
                      </a:lnTo>
                      <a:lnTo>
                        <a:pt x="18" y="36"/>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48" name="Freeform 974"/>
                <p:cNvSpPr>
                  <a:spLocks/>
                </p:cNvSpPr>
                <p:nvPr/>
              </p:nvSpPr>
              <p:spPr bwMode="auto">
                <a:xfrm>
                  <a:off x="11166" y="4839"/>
                  <a:ext cx="398" cy="494"/>
                </a:xfrm>
                <a:custGeom>
                  <a:avLst/>
                  <a:gdLst>
                    <a:gd name="T0" fmla="*/ 253 w 398"/>
                    <a:gd name="T1" fmla="*/ 0 h 494"/>
                    <a:gd name="T2" fmla="*/ 0 w 398"/>
                    <a:gd name="T3" fmla="*/ 0 h 494"/>
                    <a:gd name="T4" fmla="*/ 25 w 398"/>
                    <a:gd name="T5" fmla="*/ 27 h 494"/>
                    <a:gd name="T6" fmla="*/ 54 w 398"/>
                    <a:gd name="T7" fmla="*/ 61 h 494"/>
                    <a:gd name="T8" fmla="*/ 82 w 398"/>
                    <a:gd name="T9" fmla="*/ 103 h 494"/>
                    <a:gd name="T10" fmla="*/ 108 w 398"/>
                    <a:gd name="T11" fmla="*/ 155 h 494"/>
                    <a:gd name="T12" fmla="*/ 127 w 398"/>
                    <a:gd name="T13" fmla="*/ 218 h 494"/>
                    <a:gd name="T14" fmla="*/ 138 w 398"/>
                    <a:gd name="T15" fmla="*/ 294 h 494"/>
                    <a:gd name="T16" fmla="*/ 140 w 398"/>
                    <a:gd name="T17" fmla="*/ 386 h 494"/>
                    <a:gd name="T18" fmla="*/ 127 w 398"/>
                    <a:gd name="T19" fmla="*/ 494 h 494"/>
                    <a:gd name="T20" fmla="*/ 159 w 398"/>
                    <a:gd name="T21" fmla="*/ 465 h 494"/>
                    <a:gd name="T22" fmla="*/ 188 w 398"/>
                    <a:gd name="T23" fmla="*/ 429 h 494"/>
                    <a:gd name="T24" fmla="*/ 214 w 398"/>
                    <a:gd name="T25" fmla="*/ 394 h 494"/>
                    <a:gd name="T26" fmla="*/ 237 w 398"/>
                    <a:gd name="T27" fmla="*/ 358 h 494"/>
                    <a:gd name="T28" fmla="*/ 255 w 398"/>
                    <a:gd name="T29" fmla="*/ 326 h 494"/>
                    <a:gd name="T30" fmla="*/ 269 w 398"/>
                    <a:gd name="T31" fmla="*/ 300 h 494"/>
                    <a:gd name="T32" fmla="*/ 277 w 398"/>
                    <a:gd name="T33" fmla="*/ 282 h 494"/>
                    <a:gd name="T34" fmla="*/ 281 w 398"/>
                    <a:gd name="T35" fmla="*/ 276 h 494"/>
                    <a:gd name="T36" fmla="*/ 284 w 398"/>
                    <a:gd name="T37" fmla="*/ 279 h 494"/>
                    <a:gd name="T38" fmla="*/ 290 w 398"/>
                    <a:gd name="T39" fmla="*/ 290 h 494"/>
                    <a:gd name="T40" fmla="*/ 300 w 398"/>
                    <a:gd name="T41" fmla="*/ 308 h 494"/>
                    <a:gd name="T42" fmla="*/ 311 w 398"/>
                    <a:gd name="T43" fmla="*/ 331 h 494"/>
                    <a:gd name="T44" fmla="*/ 322 w 398"/>
                    <a:gd name="T45" fmla="*/ 363 h 494"/>
                    <a:gd name="T46" fmla="*/ 334 w 398"/>
                    <a:gd name="T47" fmla="*/ 400 h 494"/>
                    <a:gd name="T48" fmla="*/ 343 w 398"/>
                    <a:gd name="T49" fmla="*/ 444 h 494"/>
                    <a:gd name="T50" fmla="*/ 350 w 398"/>
                    <a:gd name="T51" fmla="*/ 494 h 494"/>
                    <a:gd name="T52" fmla="*/ 377 w 398"/>
                    <a:gd name="T53" fmla="*/ 439 h 494"/>
                    <a:gd name="T54" fmla="*/ 394 w 398"/>
                    <a:gd name="T55" fmla="*/ 376 h 494"/>
                    <a:gd name="T56" fmla="*/ 398 w 398"/>
                    <a:gd name="T57" fmla="*/ 310 h 494"/>
                    <a:gd name="T58" fmla="*/ 392 w 398"/>
                    <a:gd name="T59" fmla="*/ 242 h 494"/>
                    <a:gd name="T60" fmla="*/ 373 w 398"/>
                    <a:gd name="T61" fmla="*/ 174 h 494"/>
                    <a:gd name="T62" fmla="*/ 343 w 398"/>
                    <a:gd name="T63" fmla="*/ 110 h 494"/>
                    <a:gd name="T64" fmla="*/ 305 w 398"/>
                    <a:gd name="T65" fmla="*/ 52 h 494"/>
                    <a:gd name="T66" fmla="*/ 253 w 398"/>
                    <a:gd name="T67" fmla="*/ 0 h 4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8"/>
                    <a:gd name="T103" fmla="*/ 0 h 494"/>
                    <a:gd name="T104" fmla="*/ 398 w 398"/>
                    <a:gd name="T105" fmla="*/ 494 h 4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8" h="494">
                      <a:moveTo>
                        <a:pt x="253" y="0"/>
                      </a:moveTo>
                      <a:lnTo>
                        <a:pt x="0" y="0"/>
                      </a:lnTo>
                      <a:lnTo>
                        <a:pt x="25" y="27"/>
                      </a:lnTo>
                      <a:lnTo>
                        <a:pt x="54" y="61"/>
                      </a:lnTo>
                      <a:lnTo>
                        <a:pt x="82" y="103"/>
                      </a:lnTo>
                      <a:lnTo>
                        <a:pt x="108" y="155"/>
                      </a:lnTo>
                      <a:lnTo>
                        <a:pt x="127" y="218"/>
                      </a:lnTo>
                      <a:lnTo>
                        <a:pt x="138" y="294"/>
                      </a:lnTo>
                      <a:lnTo>
                        <a:pt x="140" y="386"/>
                      </a:lnTo>
                      <a:lnTo>
                        <a:pt x="127" y="494"/>
                      </a:lnTo>
                      <a:lnTo>
                        <a:pt x="159" y="465"/>
                      </a:lnTo>
                      <a:lnTo>
                        <a:pt x="188" y="429"/>
                      </a:lnTo>
                      <a:lnTo>
                        <a:pt x="214" y="394"/>
                      </a:lnTo>
                      <a:lnTo>
                        <a:pt x="237" y="358"/>
                      </a:lnTo>
                      <a:lnTo>
                        <a:pt x="255" y="326"/>
                      </a:lnTo>
                      <a:lnTo>
                        <a:pt x="269" y="300"/>
                      </a:lnTo>
                      <a:lnTo>
                        <a:pt x="277" y="282"/>
                      </a:lnTo>
                      <a:lnTo>
                        <a:pt x="281" y="276"/>
                      </a:lnTo>
                      <a:lnTo>
                        <a:pt x="284" y="279"/>
                      </a:lnTo>
                      <a:lnTo>
                        <a:pt x="290" y="290"/>
                      </a:lnTo>
                      <a:lnTo>
                        <a:pt x="300" y="308"/>
                      </a:lnTo>
                      <a:lnTo>
                        <a:pt x="311" y="331"/>
                      </a:lnTo>
                      <a:lnTo>
                        <a:pt x="322" y="363"/>
                      </a:lnTo>
                      <a:lnTo>
                        <a:pt x="334" y="400"/>
                      </a:lnTo>
                      <a:lnTo>
                        <a:pt x="343" y="444"/>
                      </a:lnTo>
                      <a:lnTo>
                        <a:pt x="350" y="494"/>
                      </a:lnTo>
                      <a:lnTo>
                        <a:pt x="377" y="439"/>
                      </a:lnTo>
                      <a:lnTo>
                        <a:pt x="394" y="376"/>
                      </a:lnTo>
                      <a:lnTo>
                        <a:pt x="398" y="310"/>
                      </a:lnTo>
                      <a:lnTo>
                        <a:pt x="392" y="242"/>
                      </a:lnTo>
                      <a:lnTo>
                        <a:pt x="373" y="174"/>
                      </a:lnTo>
                      <a:lnTo>
                        <a:pt x="343" y="110"/>
                      </a:lnTo>
                      <a:lnTo>
                        <a:pt x="305" y="52"/>
                      </a:lnTo>
                      <a:lnTo>
                        <a:pt x="253" y="0"/>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49" name="Freeform 975"/>
                <p:cNvSpPr>
                  <a:spLocks/>
                </p:cNvSpPr>
                <p:nvPr/>
              </p:nvSpPr>
              <p:spPr bwMode="auto">
                <a:xfrm>
                  <a:off x="10205" y="3801"/>
                  <a:ext cx="1684" cy="413"/>
                </a:xfrm>
                <a:custGeom>
                  <a:avLst/>
                  <a:gdLst>
                    <a:gd name="T0" fmla="*/ 0 w 1684"/>
                    <a:gd name="T1" fmla="*/ 206 h 413"/>
                    <a:gd name="T2" fmla="*/ 2 w 1684"/>
                    <a:gd name="T3" fmla="*/ 243 h 413"/>
                    <a:gd name="T4" fmla="*/ 5 w 1684"/>
                    <a:gd name="T5" fmla="*/ 280 h 413"/>
                    <a:gd name="T6" fmla="*/ 11 w 1684"/>
                    <a:gd name="T7" fmla="*/ 316 h 413"/>
                    <a:gd name="T8" fmla="*/ 23 w 1684"/>
                    <a:gd name="T9" fmla="*/ 347 h 413"/>
                    <a:gd name="T10" fmla="*/ 35 w 1684"/>
                    <a:gd name="T11" fmla="*/ 374 h 413"/>
                    <a:gd name="T12" fmla="*/ 53 w 1684"/>
                    <a:gd name="T13" fmla="*/ 395 h 413"/>
                    <a:gd name="T14" fmla="*/ 74 w 1684"/>
                    <a:gd name="T15" fmla="*/ 408 h 413"/>
                    <a:gd name="T16" fmla="*/ 100 w 1684"/>
                    <a:gd name="T17" fmla="*/ 413 h 413"/>
                    <a:gd name="T18" fmla="*/ 1652 w 1684"/>
                    <a:gd name="T19" fmla="*/ 413 h 413"/>
                    <a:gd name="T20" fmla="*/ 1665 w 1684"/>
                    <a:gd name="T21" fmla="*/ 410 h 413"/>
                    <a:gd name="T22" fmla="*/ 1674 w 1684"/>
                    <a:gd name="T23" fmla="*/ 403 h 413"/>
                    <a:gd name="T24" fmla="*/ 1681 w 1684"/>
                    <a:gd name="T25" fmla="*/ 394 h 413"/>
                    <a:gd name="T26" fmla="*/ 1684 w 1684"/>
                    <a:gd name="T27" fmla="*/ 381 h 413"/>
                    <a:gd name="T28" fmla="*/ 1681 w 1684"/>
                    <a:gd name="T29" fmla="*/ 368 h 413"/>
                    <a:gd name="T30" fmla="*/ 1674 w 1684"/>
                    <a:gd name="T31" fmla="*/ 358 h 413"/>
                    <a:gd name="T32" fmla="*/ 1665 w 1684"/>
                    <a:gd name="T33" fmla="*/ 352 h 413"/>
                    <a:gd name="T34" fmla="*/ 1652 w 1684"/>
                    <a:gd name="T35" fmla="*/ 348 h 413"/>
                    <a:gd name="T36" fmla="*/ 1582 w 1684"/>
                    <a:gd name="T37" fmla="*/ 348 h 413"/>
                    <a:gd name="T38" fmla="*/ 1582 w 1684"/>
                    <a:gd name="T39" fmla="*/ 348 h 413"/>
                    <a:gd name="T40" fmla="*/ 1564 w 1684"/>
                    <a:gd name="T41" fmla="*/ 310 h 413"/>
                    <a:gd name="T42" fmla="*/ 1553 w 1684"/>
                    <a:gd name="T43" fmla="*/ 271 h 413"/>
                    <a:gd name="T44" fmla="*/ 1550 w 1684"/>
                    <a:gd name="T45" fmla="*/ 230 h 413"/>
                    <a:gd name="T46" fmla="*/ 1552 w 1684"/>
                    <a:gd name="T47" fmla="*/ 192 h 413"/>
                    <a:gd name="T48" fmla="*/ 1556 w 1684"/>
                    <a:gd name="T49" fmla="*/ 155 h 413"/>
                    <a:gd name="T50" fmla="*/ 1566 w 1684"/>
                    <a:gd name="T51" fmla="*/ 119 h 413"/>
                    <a:gd name="T52" fmla="*/ 1577 w 1684"/>
                    <a:gd name="T53" fmla="*/ 90 h 413"/>
                    <a:gd name="T54" fmla="*/ 1589 w 1684"/>
                    <a:gd name="T55" fmla="*/ 64 h 413"/>
                    <a:gd name="T56" fmla="*/ 1652 w 1684"/>
                    <a:gd name="T57" fmla="*/ 64 h 413"/>
                    <a:gd name="T58" fmla="*/ 1665 w 1684"/>
                    <a:gd name="T59" fmla="*/ 61 h 413"/>
                    <a:gd name="T60" fmla="*/ 1674 w 1684"/>
                    <a:gd name="T61" fmla="*/ 54 h 413"/>
                    <a:gd name="T62" fmla="*/ 1681 w 1684"/>
                    <a:gd name="T63" fmla="*/ 45 h 413"/>
                    <a:gd name="T64" fmla="*/ 1684 w 1684"/>
                    <a:gd name="T65" fmla="*/ 32 h 413"/>
                    <a:gd name="T66" fmla="*/ 1681 w 1684"/>
                    <a:gd name="T67" fmla="*/ 19 h 413"/>
                    <a:gd name="T68" fmla="*/ 1674 w 1684"/>
                    <a:gd name="T69" fmla="*/ 9 h 413"/>
                    <a:gd name="T70" fmla="*/ 1665 w 1684"/>
                    <a:gd name="T71" fmla="*/ 3 h 413"/>
                    <a:gd name="T72" fmla="*/ 1652 w 1684"/>
                    <a:gd name="T73" fmla="*/ 0 h 413"/>
                    <a:gd name="T74" fmla="*/ 100 w 1684"/>
                    <a:gd name="T75" fmla="*/ 0 h 413"/>
                    <a:gd name="T76" fmla="*/ 74 w 1684"/>
                    <a:gd name="T77" fmla="*/ 4 h 413"/>
                    <a:gd name="T78" fmla="*/ 53 w 1684"/>
                    <a:gd name="T79" fmla="*/ 17 h 413"/>
                    <a:gd name="T80" fmla="*/ 35 w 1684"/>
                    <a:gd name="T81" fmla="*/ 38 h 413"/>
                    <a:gd name="T82" fmla="*/ 23 w 1684"/>
                    <a:gd name="T83" fmla="*/ 66 h 413"/>
                    <a:gd name="T84" fmla="*/ 11 w 1684"/>
                    <a:gd name="T85" fmla="*/ 96 h 413"/>
                    <a:gd name="T86" fmla="*/ 5 w 1684"/>
                    <a:gd name="T87" fmla="*/ 132 h 413"/>
                    <a:gd name="T88" fmla="*/ 2 w 1684"/>
                    <a:gd name="T89" fmla="*/ 169 h 413"/>
                    <a:gd name="T90" fmla="*/ 0 w 1684"/>
                    <a:gd name="T91" fmla="*/ 206 h 41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84"/>
                    <a:gd name="T139" fmla="*/ 0 h 413"/>
                    <a:gd name="T140" fmla="*/ 1684 w 1684"/>
                    <a:gd name="T141" fmla="*/ 413 h 41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84" h="413">
                      <a:moveTo>
                        <a:pt x="0" y="206"/>
                      </a:moveTo>
                      <a:lnTo>
                        <a:pt x="2" y="243"/>
                      </a:lnTo>
                      <a:lnTo>
                        <a:pt x="5" y="280"/>
                      </a:lnTo>
                      <a:lnTo>
                        <a:pt x="11" y="316"/>
                      </a:lnTo>
                      <a:lnTo>
                        <a:pt x="23" y="347"/>
                      </a:lnTo>
                      <a:lnTo>
                        <a:pt x="35" y="374"/>
                      </a:lnTo>
                      <a:lnTo>
                        <a:pt x="53" y="395"/>
                      </a:lnTo>
                      <a:lnTo>
                        <a:pt x="74" y="408"/>
                      </a:lnTo>
                      <a:lnTo>
                        <a:pt x="100" y="413"/>
                      </a:lnTo>
                      <a:lnTo>
                        <a:pt x="1652" y="413"/>
                      </a:lnTo>
                      <a:lnTo>
                        <a:pt x="1665" y="410"/>
                      </a:lnTo>
                      <a:lnTo>
                        <a:pt x="1674" y="403"/>
                      </a:lnTo>
                      <a:lnTo>
                        <a:pt x="1681" y="394"/>
                      </a:lnTo>
                      <a:lnTo>
                        <a:pt x="1684" y="381"/>
                      </a:lnTo>
                      <a:lnTo>
                        <a:pt x="1681" y="368"/>
                      </a:lnTo>
                      <a:lnTo>
                        <a:pt x="1674" y="358"/>
                      </a:lnTo>
                      <a:lnTo>
                        <a:pt x="1665" y="352"/>
                      </a:lnTo>
                      <a:lnTo>
                        <a:pt x="1652" y="348"/>
                      </a:lnTo>
                      <a:lnTo>
                        <a:pt x="1582" y="348"/>
                      </a:lnTo>
                      <a:lnTo>
                        <a:pt x="1564" y="310"/>
                      </a:lnTo>
                      <a:lnTo>
                        <a:pt x="1553" y="271"/>
                      </a:lnTo>
                      <a:lnTo>
                        <a:pt x="1550" y="230"/>
                      </a:lnTo>
                      <a:lnTo>
                        <a:pt x="1552" y="192"/>
                      </a:lnTo>
                      <a:lnTo>
                        <a:pt x="1556" y="155"/>
                      </a:lnTo>
                      <a:lnTo>
                        <a:pt x="1566" y="119"/>
                      </a:lnTo>
                      <a:lnTo>
                        <a:pt x="1577" y="90"/>
                      </a:lnTo>
                      <a:lnTo>
                        <a:pt x="1589" y="64"/>
                      </a:lnTo>
                      <a:lnTo>
                        <a:pt x="1652" y="64"/>
                      </a:lnTo>
                      <a:lnTo>
                        <a:pt x="1665" y="61"/>
                      </a:lnTo>
                      <a:lnTo>
                        <a:pt x="1674" y="54"/>
                      </a:lnTo>
                      <a:lnTo>
                        <a:pt x="1681" y="45"/>
                      </a:lnTo>
                      <a:lnTo>
                        <a:pt x="1684" y="32"/>
                      </a:lnTo>
                      <a:lnTo>
                        <a:pt x="1681" y="19"/>
                      </a:lnTo>
                      <a:lnTo>
                        <a:pt x="1674" y="9"/>
                      </a:lnTo>
                      <a:lnTo>
                        <a:pt x="1665" y="3"/>
                      </a:lnTo>
                      <a:lnTo>
                        <a:pt x="1652" y="0"/>
                      </a:lnTo>
                      <a:lnTo>
                        <a:pt x="100" y="0"/>
                      </a:lnTo>
                      <a:lnTo>
                        <a:pt x="74" y="4"/>
                      </a:lnTo>
                      <a:lnTo>
                        <a:pt x="53" y="17"/>
                      </a:lnTo>
                      <a:lnTo>
                        <a:pt x="35" y="38"/>
                      </a:lnTo>
                      <a:lnTo>
                        <a:pt x="23" y="66"/>
                      </a:lnTo>
                      <a:lnTo>
                        <a:pt x="11" y="96"/>
                      </a:lnTo>
                      <a:lnTo>
                        <a:pt x="5" y="132"/>
                      </a:lnTo>
                      <a:lnTo>
                        <a:pt x="2" y="169"/>
                      </a:lnTo>
                      <a:lnTo>
                        <a:pt x="0" y="206"/>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50" name="Freeform 976"/>
                <p:cNvSpPr>
                  <a:spLocks/>
                </p:cNvSpPr>
                <p:nvPr/>
              </p:nvSpPr>
              <p:spPr bwMode="auto">
                <a:xfrm>
                  <a:off x="10270" y="3865"/>
                  <a:ext cx="1453" cy="284"/>
                </a:xfrm>
                <a:custGeom>
                  <a:avLst/>
                  <a:gdLst>
                    <a:gd name="T0" fmla="*/ 0 w 1453"/>
                    <a:gd name="T1" fmla="*/ 142 h 284"/>
                    <a:gd name="T2" fmla="*/ 4 w 1453"/>
                    <a:gd name="T3" fmla="*/ 81 h 284"/>
                    <a:gd name="T4" fmla="*/ 14 w 1453"/>
                    <a:gd name="T5" fmla="*/ 37 h 284"/>
                    <a:gd name="T6" fmla="*/ 25 w 1453"/>
                    <a:gd name="T7" fmla="*/ 10 h 284"/>
                    <a:gd name="T8" fmla="*/ 35 w 1453"/>
                    <a:gd name="T9" fmla="*/ 0 h 284"/>
                    <a:gd name="T10" fmla="*/ 1453 w 1453"/>
                    <a:gd name="T11" fmla="*/ 0 h 284"/>
                    <a:gd name="T12" fmla="*/ 1441 w 1453"/>
                    <a:gd name="T13" fmla="*/ 29 h 284"/>
                    <a:gd name="T14" fmla="*/ 1433 w 1453"/>
                    <a:gd name="T15" fmla="*/ 61 h 284"/>
                    <a:gd name="T16" fmla="*/ 1425 w 1453"/>
                    <a:gd name="T17" fmla="*/ 95 h 284"/>
                    <a:gd name="T18" fmla="*/ 1422 w 1453"/>
                    <a:gd name="T19" fmla="*/ 131 h 284"/>
                    <a:gd name="T20" fmla="*/ 1420 w 1453"/>
                    <a:gd name="T21" fmla="*/ 168 h 284"/>
                    <a:gd name="T22" fmla="*/ 1425 w 1453"/>
                    <a:gd name="T23" fmla="*/ 207 h 284"/>
                    <a:gd name="T24" fmla="*/ 1433 w 1453"/>
                    <a:gd name="T25" fmla="*/ 246 h 284"/>
                    <a:gd name="T26" fmla="*/ 1446 w 1453"/>
                    <a:gd name="T27" fmla="*/ 284 h 284"/>
                    <a:gd name="T28" fmla="*/ 35 w 1453"/>
                    <a:gd name="T29" fmla="*/ 284 h 284"/>
                    <a:gd name="T30" fmla="*/ 25 w 1453"/>
                    <a:gd name="T31" fmla="*/ 275 h 284"/>
                    <a:gd name="T32" fmla="*/ 14 w 1453"/>
                    <a:gd name="T33" fmla="*/ 249 h 284"/>
                    <a:gd name="T34" fmla="*/ 4 w 1453"/>
                    <a:gd name="T35" fmla="*/ 204 h 284"/>
                    <a:gd name="T36" fmla="*/ 0 w 1453"/>
                    <a:gd name="T37" fmla="*/ 142 h 2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3"/>
                    <a:gd name="T58" fmla="*/ 0 h 284"/>
                    <a:gd name="T59" fmla="*/ 1453 w 1453"/>
                    <a:gd name="T60" fmla="*/ 284 h 2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3" h="284">
                      <a:moveTo>
                        <a:pt x="0" y="142"/>
                      </a:moveTo>
                      <a:lnTo>
                        <a:pt x="4" y="81"/>
                      </a:lnTo>
                      <a:lnTo>
                        <a:pt x="14" y="37"/>
                      </a:lnTo>
                      <a:lnTo>
                        <a:pt x="25" y="10"/>
                      </a:lnTo>
                      <a:lnTo>
                        <a:pt x="35" y="0"/>
                      </a:lnTo>
                      <a:lnTo>
                        <a:pt x="1453" y="0"/>
                      </a:lnTo>
                      <a:lnTo>
                        <a:pt x="1441" y="29"/>
                      </a:lnTo>
                      <a:lnTo>
                        <a:pt x="1433" y="61"/>
                      </a:lnTo>
                      <a:lnTo>
                        <a:pt x="1425" y="95"/>
                      </a:lnTo>
                      <a:lnTo>
                        <a:pt x="1422" y="131"/>
                      </a:lnTo>
                      <a:lnTo>
                        <a:pt x="1420" y="168"/>
                      </a:lnTo>
                      <a:lnTo>
                        <a:pt x="1425" y="207"/>
                      </a:lnTo>
                      <a:lnTo>
                        <a:pt x="1433" y="246"/>
                      </a:lnTo>
                      <a:lnTo>
                        <a:pt x="1446" y="284"/>
                      </a:lnTo>
                      <a:lnTo>
                        <a:pt x="35" y="284"/>
                      </a:lnTo>
                      <a:lnTo>
                        <a:pt x="25" y="275"/>
                      </a:lnTo>
                      <a:lnTo>
                        <a:pt x="14" y="249"/>
                      </a:lnTo>
                      <a:lnTo>
                        <a:pt x="4" y="204"/>
                      </a:lnTo>
                      <a:lnTo>
                        <a:pt x="0" y="142"/>
                      </a:lnTo>
                      <a:close/>
                    </a:path>
                  </a:pathLst>
                </a:custGeom>
                <a:solidFill>
                  <a:srgbClr val="FFFFFF"/>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grpSp>
        </p:grpSp>
        <p:grpSp>
          <p:nvGrpSpPr>
            <p:cNvPr id="5" name="Group 1055"/>
            <p:cNvGrpSpPr>
              <a:grpSpLocks/>
            </p:cNvGrpSpPr>
            <p:nvPr/>
          </p:nvGrpSpPr>
          <p:grpSpPr bwMode="auto">
            <a:xfrm>
              <a:off x="8808" y="4047"/>
              <a:ext cx="765" cy="1399"/>
              <a:chOff x="8808" y="4047"/>
              <a:chExt cx="765" cy="1399"/>
            </a:xfrm>
          </p:grpSpPr>
          <p:sp>
            <p:nvSpPr>
              <p:cNvPr id="67618" name="Freeform 977"/>
              <p:cNvSpPr>
                <a:spLocks/>
              </p:cNvSpPr>
              <p:nvPr/>
            </p:nvSpPr>
            <p:spPr bwMode="auto">
              <a:xfrm>
                <a:off x="8911" y="4440"/>
                <a:ext cx="88" cy="185"/>
              </a:xfrm>
              <a:custGeom>
                <a:avLst/>
                <a:gdLst>
                  <a:gd name="T0" fmla="*/ 88 w 88"/>
                  <a:gd name="T1" fmla="*/ 19 h 185"/>
                  <a:gd name="T2" fmla="*/ 78 w 88"/>
                  <a:gd name="T3" fmla="*/ 8 h 185"/>
                  <a:gd name="T4" fmla="*/ 65 w 88"/>
                  <a:gd name="T5" fmla="*/ 1 h 185"/>
                  <a:gd name="T6" fmla="*/ 52 w 88"/>
                  <a:gd name="T7" fmla="*/ 0 h 185"/>
                  <a:gd name="T8" fmla="*/ 37 w 88"/>
                  <a:gd name="T9" fmla="*/ 1 h 185"/>
                  <a:gd name="T10" fmla="*/ 25 w 88"/>
                  <a:gd name="T11" fmla="*/ 8 h 185"/>
                  <a:gd name="T12" fmla="*/ 13 w 88"/>
                  <a:gd name="T13" fmla="*/ 18 h 185"/>
                  <a:gd name="T14" fmla="*/ 5 w 88"/>
                  <a:gd name="T15" fmla="*/ 30 h 185"/>
                  <a:gd name="T16" fmla="*/ 0 w 88"/>
                  <a:gd name="T17" fmla="*/ 45 h 185"/>
                  <a:gd name="T18" fmla="*/ 2 w 88"/>
                  <a:gd name="T19" fmla="*/ 68 h 185"/>
                  <a:gd name="T20" fmla="*/ 10 w 88"/>
                  <a:gd name="T21" fmla="*/ 89 h 185"/>
                  <a:gd name="T22" fmla="*/ 20 w 88"/>
                  <a:gd name="T23" fmla="*/ 108 h 185"/>
                  <a:gd name="T24" fmla="*/ 31 w 88"/>
                  <a:gd name="T25" fmla="*/ 124 h 185"/>
                  <a:gd name="T26" fmla="*/ 39 w 88"/>
                  <a:gd name="T27" fmla="*/ 140 h 185"/>
                  <a:gd name="T28" fmla="*/ 44 w 88"/>
                  <a:gd name="T29" fmla="*/ 156 h 185"/>
                  <a:gd name="T30" fmla="*/ 39 w 88"/>
                  <a:gd name="T31" fmla="*/ 171 h 185"/>
                  <a:gd name="T32" fmla="*/ 26 w 88"/>
                  <a:gd name="T33" fmla="*/ 185 h 185"/>
                  <a:gd name="T34" fmla="*/ 42 w 88"/>
                  <a:gd name="T35" fmla="*/ 184 h 185"/>
                  <a:gd name="T36" fmla="*/ 57 w 88"/>
                  <a:gd name="T37" fmla="*/ 176 h 185"/>
                  <a:gd name="T38" fmla="*/ 68 w 88"/>
                  <a:gd name="T39" fmla="*/ 164 h 185"/>
                  <a:gd name="T40" fmla="*/ 75 w 88"/>
                  <a:gd name="T41" fmla="*/ 152 h 185"/>
                  <a:gd name="T42" fmla="*/ 79 w 88"/>
                  <a:gd name="T43" fmla="*/ 135 h 185"/>
                  <a:gd name="T44" fmla="*/ 81 w 88"/>
                  <a:gd name="T45" fmla="*/ 121 h 185"/>
                  <a:gd name="T46" fmla="*/ 78 w 88"/>
                  <a:gd name="T47" fmla="*/ 106 h 185"/>
                  <a:gd name="T48" fmla="*/ 73 w 88"/>
                  <a:gd name="T49" fmla="*/ 93 h 185"/>
                  <a:gd name="T50" fmla="*/ 62 w 88"/>
                  <a:gd name="T51" fmla="*/ 71 h 185"/>
                  <a:gd name="T52" fmla="*/ 57 w 88"/>
                  <a:gd name="T53" fmla="*/ 50 h 185"/>
                  <a:gd name="T54" fmla="*/ 65 w 88"/>
                  <a:gd name="T55" fmla="*/ 32 h 185"/>
                  <a:gd name="T56" fmla="*/ 88 w 88"/>
                  <a:gd name="T57" fmla="*/ 19 h 18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5"/>
                  <a:gd name="T89" fmla="*/ 88 w 88"/>
                  <a:gd name="T90" fmla="*/ 185 h 18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5">
                    <a:moveTo>
                      <a:pt x="88" y="19"/>
                    </a:moveTo>
                    <a:lnTo>
                      <a:pt x="78" y="8"/>
                    </a:lnTo>
                    <a:lnTo>
                      <a:pt x="65" y="1"/>
                    </a:lnTo>
                    <a:lnTo>
                      <a:pt x="52" y="0"/>
                    </a:lnTo>
                    <a:lnTo>
                      <a:pt x="37" y="1"/>
                    </a:lnTo>
                    <a:lnTo>
                      <a:pt x="25" y="8"/>
                    </a:lnTo>
                    <a:lnTo>
                      <a:pt x="13" y="18"/>
                    </a:lnTo>
                    <a:lnTo>
                      <a:pt x="5" y="30"/>
                    </a:lnTo>
                    <a:lnTo>
                      <a:pt x="0" y="45"/>
                    </a:lnTo>
                    <a:lnTo>
                      <a:pt x="2" y="68"/>
                    </a:lnTo>
                    <a:lnTo>
                      <a:pt x="10" y="89"/>
                    </a:lnTo>
                    <a:lnTo>
                      <a:pt x="20" y="108"/>
                    </a:lnTo>
                    <a:lnTo>
                      <a:pt x="31" y="124"/>
                    </a:lnTo>
                    <a:lnTo>
                      <a:pt x="39" y="140"/>
                    </a:lnTo>
                    <a:lnTo>
                      <a:pt x="44" y="156"/>
                    </a:lnTo>
                    <a:lnTo>
                      <a:pt x="39" y="171"/>
                    </a:lnTo>
                    <a:lnTo>
                      <a:pt x="26" y="185"/>
                    </a:lnTo>
                    <a:lnTo>
                      <a:pt x="42" y="184"/>
                    </a:lnTo>
                    <a:lnTo>
                      <a:pt x="57" y="176"/>
                    </a:lnTo>
                    <a:lnTo>
                      <a:pt x="68" y="164"/>
                    </a:lnTo>
                    <a:lnTo>
                      <a:pt x="75" y="152"/>
                    </a:lnTo>
                    <a:lnTo>
                      <a:pt x="79" y="135"/>
                    </a:lnTo>
                    <a:lnTo>
                      <a:pt x="81" y="121"/>
                    </a:lnTo>
                    <a:lnTo>
                      <a:pt x="78" y="106"/>
                    </a:lnTo>
                    <a:lnTo>
                      <a:pt x="73" y="93"/>
                    </a:lnTo>
                    <a:lnTo>
                      <a:pt x="62" y="71"/>
                    </a:lnTo>
                    <a:lnTo>
                      <a:pt x="57" y="50"/>
                    </a:lnTo>
                    <a:lnTo>
                      <a:pt x="65" y="32"/>
                    </a:lnTo>
                    <a:lnTo>
                      <a:pt x="88" y="19"/>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19" name="Freeform 978"/>
              <p:cNvSpPr>
                <a:spLocks/>
              </p:cNvSpPr>
              <p:nvPr/>
            </p:nvSpPr>
            <p:spPr bwMode="auto">
              <a:xfrm>
                <a:off x="9144" y="4181"/>
                <a:ext cx="110" cy="134"/>
              </a:xfrm>
              <a:custGeom>
                <a:avLst/>
                <a:gdLst>
                  <a:gd name="T0" fmla="*/ 0 w 110"/>
                  <a:gd name="T1" fmla="*/ 134 h 134"/>
                  <a:gd name="T2" fmla="*/ 69 w 110"/>
                  <a:gd name="T3" fmla="*/ 0 h 134"/>
                  <a:gd name="T4" fmla="*/ 110 w 110"/>
                  <a:gd name="T5" fmla="*/ 29 h 134"/>
                  <a:gd name="T6" fmla="*/ 0 w 110"/>
                  <a:gd name="T7" fmla="*/ 134 h 134"/>
                  <a:gd name="T8" fmla="*/ 0 60000 65536"/>
                  <a:gd name="T9" fmla="*/ 0 60000 65536"/>
                  <a:gd name="T10" fmla="*/ 0 60000 65536"/>
                  <a:gd name="T11" fmla="*/ 0 60000 65536"/>
                  <a:gd name="T12" fmla="*/ 0 w 110"/>
                  <a:gd name="T13" fmla="*/ 0 h 134"/>
                  <a:gd name="T14" fmla="*/ 110 w 110"/>
                  <a:gd name="T15" fmla="*/ 134 h 134"/>
                </a:gdLst>
                <a:ahLst/>
                <a:cxnLst>
                  <a:cxn ang="T8">
                    <a:pos x="T0" y="T1"/>
                  </a:cxn>
                  <a:cxn ang="T9">
                    <a:pos x="T2" y="T3"/>
                  </a:cxn>
                  <a:cxn ang="T10">
                    <a:pos x="T4" y="T5"/>
                  </a:cxn>
                  <a:cxn ang="T11">
                    <a:pos x="T6" y="T7"/>
                  </a:cxn>
                </a:cxnLst>
                <a:rect l="T12" t="T13" r="T14" b="T15"/>
                <a:pathLst>
                  <a:path w="110" h="134">
                    <a:moveTo>
                      <a:pt x="0" y="134"/>
                    </a:moveTo>
                    <a:lnTo>
                      <a:pt x="69" y="0"/>
                    </a:lnTo>
                    <a:lnTo>
                      <a:pt x="110" y="29"/>
                    </a:lnTo>
                    <a:lnTo>
                      <a:pt x="0" y="134"/>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20" name="Freeform 979"/>
              <p:cNvSpPr>
                <a:spLocks/>
              </p:cNvSpPr>
              <p:nvPr/>
            </p:nvSpPr>
            <p:spPr bwMode="auto">
              <a:xfrm>
                <a:off x="8808" y="4238"/>
                <a:ext cx="144" cy="118"/>
              </a:xfrm>
              <a:custGeom>
                <a:avLst/>
                <a:gdLst>
                  <a:gd name="T0" fmla="*/ 144 w 144"/>
                  <a:gd name="T1" fmla="*/ 118 h 118"/>
                  <a:gd name="T2" fmla="*/ 0 w 144"/>
                  <a:gd name="T3" fmla="*/ 35 h 118"/>
                  <a:gd name="T4" fmla="*/ 18 w 144"/>
                  <a:gd name="T5" fmla="*/ 0 h 118"/>
                  <a:gd name="T6" fmla="*/ 144 w 144"/>
                  <a:gd name="T7" fmla="*/ 118 h 118"/>
                  <a:gd name="T8" fmla="*/ 0 60000 65536"/>
                  <a:gd name="T9" fmla="*/ 0 60000 65536"/>
                  <a:gd name="T10" fmla="*/ 0 60000 65536"/>
                  <a:gd name="T11" fmla="*/ 0 60000 65536"/>
                  <a:gd name="T12" fmla="*/ 0 w 144"/>
                  <a:gd name="T13" fmla="*/ 0 h 118"/>
                  <a:gd name="T14" fmla="*/ 144 w 144"/>
                  <a:gd name="T15" fmla="*/ 118 h 118"/>
                </a:gdLst>
                <a:ahLst/>
                <a:cxnLst>
                  <a:cxn ang="T8">
                    <a:pos x="T0" y="T1"/>
                  </a:cxn>
                  <a:cxn ang="T9">
                    <a:pos x="T2" y="T3"/>
                  </a:cxn>
                  <a:cxn ang="T10">
                    <a:pos x="T4" y="T5"/>
                  </a:cxn>
                  <a:cxn ang="T11">
                    <a:pos x="T6" y="T7"/>
                  </a:cxn>
                </a:cxnLst>
                <a:rect l="T12" t="T13" r="T14" b="T15"/>
                <a:pathLst>
                  <a:path w="144" h="118">
                    <a:moveTo>
                      <a:pt x="144" y="118"/>
                    </a:moveTo>
                    <a:lnTo>
                      <a:pt x="0" y="35"/>
                    </a:lnTo>
                    <a:lnTo>
                      <a:pt x="18" y="0"/>
                    </a:lnTo>
                    <a:lnTo>
                      <a:pt x="144" y="118"/>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21" name="Freeform 980"/>
              <p:cNvSpPr>
                <a:spLocks/>
              </p:cNvSpPr>
              <p:nvPr/>
            </p:nvSpPr>
            <p:spPr bwMode="auto">
              <a:xfrm>
                <a:off x="9013" y="4369"/>
                <a:ext cx="158" cy="208"/>
              </a:xfrm>
              <a:custGeom>
                <a:avLst/>
                <a:gdLst>
                  <a:gd name="T0" fmla="*/ 105 w 158"/>
                  <a:gd name="T1" fmla="*/ 206 h 208"/>
                  <a:gd name="T2" fmla="*/ 89 w 158"/>
                  <a:gd name="T3" fmla="*/ 208 h 208"/>
                  <a:gd name="T4" fmla="*/ 74 w 158"/>
                  <a:gd name="T5" fmla="*/ 205 h 208"/>
                  <a:gd name="T6" fmla="*/ 58 w 158"/>
                  <a:gd name="T7" fmla="*/ 198 h 208"/>
                  <a:gd name="T8" fmla="*/ 45 w 158"/>
                  <a:gd name="T9" fmla="*/ 189 h 208"/>
                  <a:gd name="T10" fmla="*/ 32 w 158"/>
                  <a:gd name="T11" fmla="*/ 176 h 208"/>
                  <a:gd name="T12" fmla="*/ 21 w 158"/>
                  <a:gd name="T13" fmla="*/ 160 h 208"/>
                  <a:gd name="T14" fmla="*/ 11 w 158"/>
                  <a:gd name="T15" fmla="*/ 142 h 208"/>
                  <a:gd name="T16" fmla="*/ 5 w 158"/>
                  <a:gd name="T17" fmla="*/ 121 h 208"/>
                  <a:gd name="T18" fmla="*/ 2 w 158"/>
                  <a:gd name="T19" fmla="*/ 100 h 208"/>
                  <a:gd name="T20" fmla="*/ 0 w 158"/>
                  <a:gd name="T21" fmla="*/ 80 h 208"/>
                  <a:gd name="T22" fmla="*/ 3 w 158"/>
                  <a:gd name="T23" fmla="*/ 61 h 208"/>
                  <a:gd name="T24" fmla="*/ 8 w 158"/>
                  <a:gd name="T25" fmla="*/ 43 h 208"/>
                  <a:gd name="T26" fmla="*/ 16 w 158"/>
                  <a:gd name="T27" fmla="*/ 29 h 208"/>
                  <a:gd name="T28" fmla="*/ 26 w 158"/>
                  <a:gd name="T29" fmla="*/ 16 h 208"/>
                  <a:gd name="T30" fmla="*/ 39 w 158"/>
                  <a:gd name="T31" fmla="*/ 8 h 208"/>
                  <a:gd name="T32" fmla="*/ 53 w 158"/>
                  <a:gd name="T33" fmla="*/ 1 h 208"/>
                  <a:gd name="T34" fmla="*/ 68 w 158"/>
                  <a:gd name="T35" fmla="*/ 0 h 208"/>
                  <a:gd name="T36" fmla="*/ 84 w 158"/>
                  <a:gd name="T37" fmla="*/ 3 h 208"/>
                  <a:gd name="T38" fmla="*/ 99 w 158"/>
                  <a:gd name="T39" fmla="*/ 9 h 208"/>
                  <a:gd name="T40" fmla="*/ 113 w 158"/>
                  <a:gd name="T41" fmla="*/ 19 h 208"/>
                  <a:gd name="T42" fmla="*/ 126 w 158"/>
                  <a:gd name="T43" fmla="*/ 32 h 208"/>
                  <a:gd name="T44" fmla="*/ 137 w 158"/>
                  <a:gd name="T45" fmla="*/ 47 h 208"/>
                  <a:gd name="T46" fmla="*/ 147 w 158"/>
                  <a:gd name="T47" fmla="*/ 64 h 208"/>
                  <a:gd name="T48" fmla="*/ 153 w 158"/>
                  <a:gd name="T49" fmla="*/ 85 h 208"/>
                  <a:gd name="T50" fmla="*/ 157 w 158"/>
                  <a:gd name="T51" fmla="*/ 106 h 208"/>
                  <a:gd name="T52" fmla="*/ 158 w 158"/>
                  <a:gd name="T53" fmla="*/ 126 h 208"/>
                  <a:gd name="T54" fmla="*/ 155 w 158"/>
                  <a:gd name="T55" fmla="*/ 145 h 208"/>
                  <a:gd name="T56" fmla="*/ 150 w 158"/>
                  <a:gd name="T57" fmla="*/ 163 h 208"/>
                  <a:gd name="T58" fmla="*/ 142 w 158"/>
                  <a:gd name="T59" fmla="*/ 177 h 208"/>
                  <a:gd name="T60" fmla="*/ 132 w 158"/>
                  <a:gd name="T61" fmla="*/ 190 h 208"/>
                  <a:gd name="T62" fmla="*/ 120 w 158"/>
                  <a:gd name="T63" fmla="*/ 200 h 208"/>
                  <a:gd name="T64" fmla="*/ 105 w 158"/>
                  <a:gd name="T65" fmla="*/ 206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208"/>
                  <a:gd name="T101" fmla="*/ 158 w 158"/>
                  <a:gd name="T102" fmla="*/ 208 h 2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208">
                    <a:moveTo>
                      <a:pt x="105" y="206"/>
                    </a:moveTo>
                    <a:lnTo>
                      <a:pt x="89" y="208"/>
                    </a:lnTo>
                    <a:lnTo>
                      <a:pt x="74" y="205"/>
                    </a:lnTo>
                    <a:lnTo>
                      <a:pt x="58" y="198"/>
                    </a:lnTo>
                    <a:lnTo>
                      <a:pt x="45" y="189"/>
                    </a:lnTo>
                    <a:lnTo>
                      <a:pt x="32" y="176"/>
                    </a:lnTo>
                    <a:lnTo>
                      <a:pt x="21" y="160"/>
                    </a:lnTo>
                    <a:lnTo>
                      <a:pt x="11" y="142"/>
                    </a:lnTo>
                    <a:lnTo>
                      <a:pt x="5" y="121"/>
                    </a:lnTo>
                    <a:lnTo>
                      <a:pt x="2" y="100"/>
                    </a:lnTo>
                    <a:lnTo>
                      <a:pt x="0" y="80"/>
                    </a:lnTo>
                    <a:lnTo>
                      <a:pt x="3" y="61"/>
                    </a:lnTo>
                    <a:lnTo>
                      <a:pt x="8" y="43"/>
                    </a:lnTo>
                    <a:lnTo>
                      <a:pt x="16" y="29"/>
                    </a:lnTo>
                    <a:lnTo>
                      <a:pt x="26" y="16"/>
                    </a:lnTo>
                    <a:lnTo>
                      <a:pt x="39" y="8"/>
                    </a:lnTo>
                    <a:lnTo>
                      <a:pt x="53" y="1"/>
                    </a:lnTo>
                    <a:lnTo>
                      <a:pt x="68" y="0"/>
                    </a:lnTo>
                    <a:lnTo>
                      <a:pt x="84" y="3"/>
                    </a:lnTo>
                    <a:lnTo>
                      <a:pt x="99" y="9"/>
                    </a:lnTo>
                    <a:lnTo>
                      <a:pt x="113" y="19"/>
                    </a:lnTo>
                    <a:lnTo>
                      <a:pt x="126" y="32"/>
                    </a:lnTo>
                    <a:lnTo>
                      <a:pt x="137" y="47"/>
                    </a:lnTo>
                    <a:lnTo>
                      <a:pt x="147" y="64"/>
                    </a:lnTo>
                    <a:lnTo>
                      <a:pt x="153" y="85"/>
                    </a:lnTo>
                    <a:lnTo>
                      <a:pt x="157" y="106"/>
                    </a:lnTo>
                    <a:lnTo>
                      <a:pt x="158" y="126"/>
                    </a:lnTo>
                    <a:lnTo>
                      <a:pt x="155" y="145"/>
                    </a:lnTo>
                    <a:lnTo>
                      <a:pt x="150" y="163"/>
                    </a:lnTo>
                    <a:lnTo>
                      <a:pt x="142" y="177"/>
                    </a:lnTo>
                    <a:lnTo>
                      <a:pt x="132" y="190"/>
                    </a:lnTo>
                    <a:lnTo>
                      <a:pt x="120" y="200"/>
                    </a:lnTo>
                    <a:lnTo>
                      <a:pt x="105" y="206"/>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22" name="Freeform 981"/>
              <p:cNvSpPr>
                <a:spLocks/>
              </p:cNvSpPr>
              <p:nvPr/>
            </p:nvSpPr>
            <p:spPr bwMode="auto">
              <a:xfrm>
                <a:off x="8897" y="4506"/>
                <a:ext cx="549" cy="610"/>
              </a:xfrm>
              <a:custGeom>
                <a:avLst/>
                <a:gdLst>
                  <a:gd name="T0" fmla="*/ 0 w 549"/>
                  <a:gd name="T1" fmla="*/ 365 h 610"/>
                  <a:gd name="T2" fmla="*/ 27 w 549"/>
                  <a:gd name="T3" fmla="*/ 392 h 610"/>
                  <a:gd name="T4" fmla="*/ 158 w 549"/>
                  <a:gd name="T5" fmla="*/ 234 h 610"/>
                  <a:gd name="T6" fmla="*/ 171 w 549"/>
                  <a:gd name="T7" fmla="*/ 373 h 610"/>
                  <a:gd name="T8" fmla="*/ 100 w 549"/>
                  <a:gd name="T9" fmla="*/ 610 h 610"/>
                  <a:gd name="T10" fmla="*/ 433 w 549"/>
                  <a:gd name="T11" fmla="*/ 607 h 610"/>
                  <a:gd name="T12" fmla="*/ 329 w 549"/>
                  <a:gd name="T13" fmla="*/ 328 h 610"/>
                  <a:gd name="T14" fmla="*/ 337 w 549"/>
                  <a:gd name="T15" fmla="*/ 173 h 610"/>
                  <a:gd name="T16" fmla="*/ 549 w 549"/>
                  <a:gd name="T17" fmla="*/ 47 h 610"/>
                  <a:gd name="T18" fmla="*/ 534 w 549"/>
                  <a:gd name="T19" fmla="*/ 0 h 610"/>
                  <a:gd name="T20" fmla="*/ 295 w 549"/>
                  <a:gd name="T21" fmla="*/ 82 h 610"/>
                  <a:gd name="T22" fmla="*/ 278 w 549"/>
                  <a:gd name="T23" fmla="*/ 98 h 610"/>
                  <a:gd name="T24" fmla="*/ 257 w 549"/>
                  <a:gd name="T25" fmla="*/ 110 h 610"/>
                  <a:gd name="T26" fmla="*/ 236 w 549"/>
                  <a:gd name="T27" fmla="*/ 115 h 610"/>
                  <a:gd name="T28" fmla="*/ 215 w 549"/>
                  <a:gd name="T29" fmla="*/ 115 h 610"/>
                  <a:gd name="T30" fmla="*/ 195 w 549"/>
                  <a:gd name="T31" fmla="*/ 113 h 610"/>
                  <a:gd name="T32" fmla="*/ 177 w 549"/>
                  <a:gd name="T33" fmla="*/ 107 h 610"/>
                  <a:gd name="T34" fmla="*/ 164 w 549"/>
                  <a:gd name="T35" fmla="*/ 98 h 610"/>
                  <a:gd name="T36" fmla="*/ 156 w 549"/>
                  <a:gd name="T37" fmla="*/ 89 h 610"/>
                  <a:gd name="T38" fmla="*/ 0 w 549"/>
                  <a:gd name="T39" fmla="*/ 365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49"/>
                  <a:gd name="T61" fmla="*/ 0 h 610"/>
                  <a:gd name="T62" fmla="*/ 549 w 549"/>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49" h="610">
                    <a:moveTo>
                      <a:pt x="0" y="365"/>
                    </a:moveTo>
                    <a:lnTo>
                      <a:pt x="27" y="392"/>
                    </a:lnTo>
                    <a:lnTo>
                      <a:pt x="158" y="234"/>
                    </a:lnTo>
                    <a:lnTo>
                      <a:pt x="171" y="373"/>
                    </a:lnTo>
                    <a:lnTo>
                      <a:pt x="100" y="610"/>
                    </a:lnTo>
                    <a:lnTo>
                      <a:pt x="433" y="607"/>
                    </a:lnTo>
                    <a:lnTo>
                      <a:pt x="329" y="328"/>
                    </a:lnTo>
                    <a:lnTo>
                      <a:pt x="337" y="173"/>
                    </a:lnTo>
                    <a:lnTo>
                      <a:pt x="549" y="47"/>
                    </a:lnTo>
                    <a:lnTo>
                      <a:pt x="534" y="0"/>
                    </a:lnTo>
                    <a:lnTo>
                      <a:pt x="295" y="82"/>
                    </a:lnTo>
                    <a:lnTo>
                      <a:pt x="278" y="98"/>
                    </a:lnTo>
                    <a:lnTo>
                      <a:pt x="257" y="110"/>
                    </a:lnTo>
                    <a:lnTo>
                      <a:pt x="236" y="115"/>
                    </a:lnTo>
                    <a:lnTo>
                      <a:pt x="215" y="115"/>
                    </a:lnTo>
                    <a:lnTo>
                      <a:pt x="195" y="113"/>
                    </a:lnTo>
                    <a:lnTo>
                      <a:pt x="177" y="107"/>
                    </a:lnTo>
                    <a:lnTo>
                      <a:pt x="164" y="98"/>
                    </a:lnTo>
                    <a:lnTo>
                      <a:pt x="156" y="89"/>
                    </a:lnTo>
                    <a:lnTo>
                      <a:pt x="0" y="365"/>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23" name="Freeform 982"/>
              <p:cNvSpPr>
                <a:spLocks/>
              </p:cNvSpPr>
              <p:nvPr/>
            </p:nvSpPr>
            <p:spPr bwMode="auto">
              <a:xfrm>
                <a:off x="9031" y="5150"/>
                <a:ext cx="156" cy="288"/>
              </a:xfrm>
              <a:custGeom>
                <a:avLst/>
                <a:gdLst>
                  <a:gd name="T0" fmla="*/ 18 w 156"/>
                  <a:gd name="T1" fmla="*/ 231 h 288"/>
                  <a:gd name="T2" fmla="*/ 8 w 156"/>
                  <a:gd name="T3" fmla="*/ 3 h 288"/>
                  <a:gd name="T4" fmla="*/ 93 w 156"/>
                  <a:gd name="T5" fmla="*/ 0 h 288"/>
                  <a:gd name="T6" fmla="*/ 61 w 156"/>
                  <a:gd name="T7" fmla="*/ 223 h 288"/>
                  <a:gd name="T8" fmla="*/ 66 w 156"/>
                  <a:gd name="T9" fmla="*/ 223 h 288"/>
                  <a:gd name="T10" fmla="*/ 71 w 156"/>
                  <a:gd name="T11" fmla="*/ 223 h 288"/>
                  <a:gd name="T12" fmla="*/ 76 w 156"/>
                  <a:gd name="T13" fmla="*/ 223 h 288"/>
                  <a:gd name="T14" fmla="*/ 81 w 156"/>
                  <a:gd name="T15" fmla="*/ 225 h 288"/>
                  <a:gd name="T16" fmla="*/ 97 w 156"/>
                  <a:gd name="T17" fmla="*/ 226 h 288"/>
                  <a:gd name="T18" fmla="*/ 111 w 156"/>
                  <a:gd name="T19" fmla="*/ 230 h 288"/>
                  <a:gd name="T20" fmla="*/ 124 w 156"/>
                  <a:gd name="T21" fmla="*/ 234 h 288"/>
                  <a:gd name="T22" fmla="*/ 135 w 156"/>
                  <a:gd name="T23" fmla="*/ 239 h 288"/>
                  <a:gd name="T24" fmla="*/ 145 w 156"/>
                  <a:gd name="T25" fmla="*/ 244 h 288"/>
                  <a:gd name="T26" fmla="*/ 152 w 156"/>
                  <a:gd name="T27" fmla="*/ 251 h 288"/>
                  <a:gd name="T28" fmla="*/ 155 w 156"/>
                  <a:gd name="T29" fmla="*/ 257 h 288"/>
                  <a:gd name="T30" fmla="*/ 156 w 156"/>
                  <a:gd name="T31" fmla="*/ 263 h 288"/>
                  <a:gd name="T32" fmla="*/ 155 w 156"/>
                  <a:gd name="T33" fmla="*/ 270 h 288"/>
                  <a:gd name="T34" fmla="*/ 148 w 156"/>
                  <a:gd name="T35" fmla="*/ 275 h 288"/>
                  <a:gd name="T36" fmla="*/ 142 w 156"/>
                  <a:gd name="T37" fmla="*/ 280 h 288"/>
                  <a:gd name="T38" fmla="*/ 131 w 156"/>
                  <a:gd name="T39" fmla="*/ 283 h 288"/>
                  <a:gd name="T40" fmla="*/ 119 w 156"/>
                  <a:gd name="T41" fmla="*/ 286 h 288"/>
                  <a:gd name="T42" fmla="*/ 105 w 156"/>
                  <a:gd name="T43" fmla="*/ 288 h 288"/>
                  <a:gd name="T44" fmla="*/ 90 w 156"/>
                  <a:gd name="T45" fmla="*/ 288 h 288"/>
                  <a:gd name="T46" fmla="*/ 74 w 156"/>
                  <a:gd name="T47" fmla="*/ 288 h 288"/>
                  <a:gd name="T48" fmla="*/ 60 w 156"/>
                  <a:gd name="T49" fmla="*/ 286 h 288"/>
                  <a:gd name="T50" fmla="*/ 45 w 156"/>
                  <a:gd name="T51" fmla="*/ 283 h 288"/>
                  <a:gd name="T52" fmla="*/ 32 w 156"/>
                  <a:gd name="T53" fmla="*/ 278 h 288"/>
                  <a:gd name="T54" fmla="*/ 21 w 156"/>
                  <a:gd name="T55" fmla="*/ 273 h 288"/>
                  <a:gd name="T56" fmla="*/ 11 w 156"/>
                  <a:gd name="T57" fmla="*/ 268 h 288"/>
                  <a:gd name="T58" fmla="*/ 5 w 156"/>
                  <a:gd name="T59" fmla="*/ 262 h 288"/>
                  <a:gd name="T60" fmla="*/ 1 w 156"/>
                  <a:gd name="T61" fmla="*/ 255 h 288"/>
                  <a:gd name="T62" fmla="*/ 0 w 156"/>
                  <a:gd name="T63" fmla="*/ 249 h 288"/>
                  <a:gd name="T64" fmla="*/ 1 w 156"/>
                  <a:gd name="T65" fmla="*/ 244 h 288"/>
                  <a:gd name="T66" fmla="*/ 5 w 156"/>
                  <a:gd name="T67" fmla="*/ 239 h 288"/>
                  <a:gd name="T68" fmla="*/ 9 w 156"/>
                  <a:gd name="T69" fmla="*/ 234 h 288"/>
                  <a:gd name="T70" fmla="*/ 18 w 156"/>
                  <a:gd name="T71" fmla="*/ 231 h 2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6"/>
                  <a:gd name="T109" fmla="*/ 0 h 288"/>
                  <a:gd name="T110" fmla="*/ 156 w 156"/>
                  <a:gd name="T111" fmla="*/ 288 h 2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6" h="288">
                    <a:moveTo>
                      <a:pt x="18" y="231"/>
                    </a:moveTo>
                    <a:lnTo>
                      <a:pt x="8" y="3"/>
                    </a:lnTo>
                    <a:lnTo>
                      <a:pt x="93" y="0"/>
                    </a:lnTo>
                    <a:lnTo>
                      <a:pt x="61" y="223"/>
                    </a:lnTo>
                    <a:lnTo>
                      <a:pt x="66" y="223"/>
                    </a:lnTo>
                    <a:lnTo>
                      <a:pt x="71" y="223"/>
                    </a:lnTo>
                    <a:lnTo>
                      <a:pt x="76" y="223"/>
                    </a:lnTo>
                    <a:lnTo>
                      <a:pt x="81" y="225"/>
                    </a:lnTo>
                    <a:lnTo>
                      <a:pt x="97" y="226"/>
                    </a:lnTo>
                    <a:lnTo>
                      <a:pt x="111" y="230"/>
                    </a:lnTo>
                    <a:lnTo>
                      <a:pt x="124" y="234"/>
                    </a:lnTo>
                    <a:lnTo>
                      <a:pt x="135" y="239"/>
                    </a:lnTo>
                    <a:lnTo>
                      <a:pt x="145" y="244"/>
                    </a:lnTo>
                    <a:lnTo>
                      <a:pt x="152" y="251"/>
                    </a:lnTo>
                    <a:lnTo>
                      <a:pt x="155" y="257"/>
                    </a:lnTo>
                    <a:lnTo>
                      <a:pt x="156" y="263"/>
                    </a:lnTo>
                    <a:lnTo>
                      <a:pt x="155" y="270"/>
                    </a:lnTo>
                    <a:lnTo>
                      <a:pt x="148" y="275"/>
                    </a:lnTo>
                    <a:lnTo>
                      <a:pt x="142" y="280"/>
                    </a:lnTo>
                    <a:lnTo>
                      <a:pt x="131" y="283"/>
                    </a:lnTo>
                    <a:lnTo>
                      <a:pt x="119" y="286"/>
                    </a:lnTo>
                    <a:lnTo>
                      <a:pt x="105" y="288"/>
                    </a:lnTo>
                    <a:lnTo>
                      <a:pt x="90" y="288"/>
                    </a:lnTo>
                    <a:lnTo>
                      <a:pt x="74" y="288"/>
                    </a:lnTo>
                    <a:lnTo>
                      <a:pt x="60" y="286"/>
                    </a:lnTo>
                    <a:lnTo>
                      <a:pt x="45" y="283"/>
                    </a:lnTo>
                    <a:lnTo>
                      <a:pt x="32" y="278"/>
                    </a:lnTo>
                    <a:lnTo>
                      <a:pt x="21" y="273"/>
                    </a:lnTo>
                    <a:lnTo>
                      <a:pt x="11" y="268"/>
                    </a:lnTo>
                    <a:lnTo>
                      <a:pt x="5" y="262"/>
                    </a:lnTo>
                    <a:lnTo>
                      <a:pt x="1" y="255"/>
                    </a:lnTo>
                    <a:lnTo>
                      <a:pt x="0" y="249"/>
                    </a:lnTo>
                    <a:lnTo>
                      <a:pt x="1" y="244"/>
                    </a:lnTo>
                    <a:lnTo>
                      <a:pt x="5" y="239"/>
                    </a:lnTo>
                    <a:lnTo>
                      <a:pt x="9" y="234"/>
                    </a:lnTo>
                    <a:lnTo>
                      <a:pt x="18" y="231"/>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24" name="Freeform 983"/>
              <p:cNvSpPr>
                <a:spLocks/>
              </p:cNvSpPr>
              <p:nvPr/>
            </p:nvSpPr>
            <p:spPr bwMode="auto">
              <a:xfrm>
                <a:off x="9183" y="5150"/>
                <a:ext cx="184" cy="296"/>
              </a:xfrm>
              <a:custGeom>
                <a:avLst/>
                <a:gdLst>
                  <a:gd name="T0" fmla="*/ 45 w 184"/>
                  <a:gd name="T1" fmla="*/ 238 h 296"/>
                  <a:gd name="T2" fmla="*/ 0 w 184"/>
                  <a:gd name="T3" fmla="*/ 3 h 296"/>
                  <a:gd name="T4" fmla="*/ 87 w 184"/>
                  <a:gd name="T5" fmla="*/ 0 h 296"/>
                  <a:gd name="T6" fmla="*/ 88 w 184"/>
                  <a:gd name="T7" fmla="*/ 231 h 296"/>
                  <a:gd name="T8" fmla="*/ 93 w 184"/>
                  <a:gd name="T9" fmla="*/ 231 h 296"/>
                  <a:gd name="T10" fmla="*/ 98 w 184"/>
                  <a:gd name="T11" fmla="*/ 231 h 296"/>
                  <a:gd name="T12" fmla="*/ 103 w 184"/>
                  <a:gd name="T13" fmla="*/ 231 h 296"/>
                  <a:gd name="T14" fmla="*/ 108 w 184"/>
                  <a:gd name="T15" fmla="*/ 231 h 296"/>
                  <a:gd name="T16" fmla="*/ 124 w 184"/>
                  <a:gd name="T17" fmla="*/ 233 h 296"/>
                  <a:gd name="T18" fmla="*/ 138 w 184"/>
                  <a:gd name="T19" fmla="*/ 236 h 296"/>
                  <a:gd name="T20" fmla="*/ 151 w 184"/>
                  <a:gd name="T21" fmla="*/ 241 h 296"/>
                  <a:gd name="T22" fmla="*/ 163 w 184"/>
                  <a:gd name="T23" fmla="*/ 246 h 296"/>
                  <a:gd name="T24" fmla="*/ 172 w 184"/>
                  <a:gd name="T25" fmla="*/ 251 h 296"/>
                  <a:gd name="T26" fmla="*/ 179 w 184"/>
                  <a:gd name="T27" fmla="*/ 257 h 296"/>
                  <a:gd name="T28" fmla="*/ 182 w 184"/>
                  <a:gd name="T29" fmla="*/ 263 h 296"/>
                  <a:gd name="T30" fmla="*/ 184 w 184"/>
                  <a:gd name="T31" fmla="*/ 270 h 296"/>
                  <a:gd name="T32" fmla="*/ 182 w 184"/>
                  <a:gd name="T33" fmla="*/ 276 h 296"/>
                  <a:gd name="T34" fmla="*/ 176 w 184"/>
                  <a:gd name="T35" fmla="*/ 281 h 296"/>
                  <a:gd name="T36" fmla="*/ 169 w 184"/>
                  <a:gd name="T37" fmla="*/ 286 h 296"/>
                  <a:gd name="T38" fmla="*/ 158 w 184"/>
                  <a:gd name="T39" fmla="*/ 291 h 296"/>
                  <a:gd name="T40" fmla="*/ 147 w 184"/>
                  <a:gd name="T41" fmla="*/ 293 h 296"/>
                  <a:gd name="T42" fmla="*/ 132 w 184"/>
                  <a:gd name="T43" fmla="*/ 294 h 296"/>
                  <a:gd name="T44" fmla="*/ 117 w 184"/>
                  <a:gd name="T45" fmla="*/ 296 h 296"/>
                  <a:gd name="T46" fmla="*/ 101 w 184"/>
                  <a:gd name="T47" fmla="*/ 294 h 296"/>
                  <a:gd name="T48" fmla="*/ 87 w 184"/>
                  <a:gd name="T49" fmla="*/ 293 h 296"/>
                  <a:gd name="T50" fmla="*/ 72 w 184"/>
                  <a:gd name="T51" fmla="*/ 289 h 296"/>
                  <a:gd name="T52" fmla="*/ 59 w 184"/>
                  <a:gd name="T53" fmla="*/ 284 h 296"/>
                  <a:gd name="T54" fmla="*/ 48 w 184"/>
                  <a:gd name="T55" fmla="*/ 280 h 296"/>
                  <a:gd name="T56" fmla="*/ 38 w 184"/>
                  <a:gd name="T57" fmla="*/ 275 h 296"/>
                  <a:gd name="T58" fmla="*/ 32 w 184"/>
                  <a:gd name="T59" fmla="*/ 268 h 296"/>
                  <a:gd name="T60" fmla="*/ 29 w 184"/>
                  <a:gd name="T61" fmla="*/ 262 h 296"/>
                  <a:gd name="T62" fmla="*/ 27 w 184"/>
                  <a:gd name="T63" fmla="*/ 255 h 296"/>
                  <a:gd name="T64" fmla="*/ 29 w 184"/>
                  <a:gd name="T65" fmla="*/ 251 h 296"/>
                  <a:gd name="T66" fmla="*/ 32 w 184"/>
                  <a:gd name="T67" fmla="*/ 246 h 296"/>
                  <a:gd name="T68" fmla="*/ 37 w 184"/>
                  <a:gd name="T69" fmla="*/ 241 h 296"/>
                  <a:gd name="T70" fmla="*/ 45 w 184"/>
                  <a:gd name="T71" fmla="*/ 238 h 2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4"/>
                  <a:gd name="T109" fmla="*/ 0 h 296"/>
                  <a:gd name="T110" fmla="*/ 184 w 184"/>
                  <a:gd name="T111" fmla="*/ 296 h 2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4" h="296">
                    <a:moveTo>
                      <a:pt x="45" y="238"/>
                    </a:moveTo>
                    <a:lnTo>
                      <a:pt x="0" y="3"/>
                    </a:lnTo>
                    <a:lnTo>
                      <a:pt x="87" y="0"/>
                    </a:lnTo>
                    <a:lnTo>
                      <a:pt x="88" y="231"/>
                    </a:lnTo>
                    <a:lnTo>
                      <a:pt x="93" y="231"/>
                    </a:lnTo>
                    <a:lnTo>
                      <a:pt x="98" y="231"/>
                    </a:lnTo>
                    <a:lnTo>
                      <a:pt x="103" y="231"/>
                    </a:lnTo>
                    <a:lnTo>
                      <a:pt x="108" y="231"/>
                    </a:lnTo>
                    <a:lnTo>
                      <a:pt x="124" y="233"/>
                    </a:lnTo>
                    <a:lnTo>
                      <a:pt x="138" y="236"/>
                    </a:lnTo>
                    <a:lnTo>
                      <a:pt x="151" y="241"/>
                    </a:lnTo>
                    <a:lnTo>
                      <a:pt x="163" y="246"/>
                    </a:lnTo>
                    <a:lnTo>
                      <a:pt x="172" y="251"/>
                    </a:lnTo>
                    <a:lnTo>
                      <a:pt x="179" y="257"/>
                    </a:lnTo>
                    <a:lnTo>
                      <a:pt x="182" y="263"/>
                    </a:lnTo>
                    <a:lnTo>
                      <a:pt x="184" y="270"/>
                    </a:lnTo>
                    <a:lnTo>
                      <a:pt x="182" y="276"/>
                    </a:lnTo>
                    <a:lnTo>
                      <a:pt x="176" y="281"/>
                    </a:lnTo>
                    <a:lnTo>
                      <a:pt x="169" y="286"/>
                    </a:lnTo>
                    <a:lnTo>
                      <a:pt x="158" y="291"/>
                    </a:lnTo>
                    <a:lnTo>
                      <a:pt x="147" y="293"/>
                    </a:lnTo>
                    <a:lnTo>
                      <a:pt x="132" y="294"/>
                    </a:lnTo>
                    <a:lnTo>
                      <a:pt x="117" y="296"/>
                    </a:lnTo>
                    <a:lnTo>
                      <a:pt x="101" y="294"/>
                    </a:lnTo>
                    <a:lnTo>
                      <a:pt x="87" y="293"/>
                    </a:lnTo>
                    <a:lnTo>
                      <a:pt x="72" y="289"/>
                    </a:lnTo>
                    <a:lnTo>
                      <a:pt x="59" y="284"/>
                    </a:lnTo>
                    <a:lnTo>
                      <a:pt x="48" y="280"/>
                    </a:lnTo>
                    <a:lnTo>
                      <a:pt x="38" y="275"/>
                    </a:lnTo>
                    <a:lnTo>
                      <a:pt x="32" y="268"/>
                    </a:lnTo>
                    <a:lnTo>
                      <a:pt x="29" y="262"/>
                    </a:lnTo>
                    <a:lnTo>
                      <a:pt x="27" y="255"/>
                    </a:lnTo>
                    <a:lnTo>
                      <a:pt x="29" y="251"/>
                    </a:lnTo>
                    <a:lnTo>
                      <a:pt x="32" y="246"/>
                    </a:lnTo>
                    <a:lnTo>
                      <a:pt x="37" y="241"/>
                    </a:lnTo>
                    <a:lnTo>
                      <a:pt x="45" y="238"/>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25" name="Freeform 984"/>
              <p:cNvSpPr>
                <a:spLocks/>
              </p:cNvSpPr>
              <p:nvPr/>
            </p:nvSpPr>
            <p:spPr bwMode="auto">
              <a:xfrm>
                <a:off x="8810" y="4885"/>
                <a:ext cx="98" cy="102"/>
              </a:xfrm>
              <a:custGeom>
                <a:avLst/>
                <a:gdLst>
                  <a:gd name="T0" fmla="*/ 67 w 98"/>
                  <a:gd name="T1" fmla="*/ 4 h 102"/>
                  <a:gd name="T2" fmla="*/ 98 w 98"/>
                  <a:gd name="T3" fmla="*/ 39 h 102"/>
                  <a:gd name="T4" fmla="*/ 71 w 98"/>
                  <a:gd name="T5" fmla="*/ 88 h 102"/>
                  <a:gd name="T6" fmla="*/ 59 w 98"/>
                  <a:gd name="T7" fmla="*/ 63 h 102"/>
                  <a:gd name="T8" fmla="*/ 17 w 98"/>
                  <a:gd name="T9" fmla="*/ 102 h 102"/>
                  <a:gd name="T10" fmla="*/ 40 w 98"/>
                  <a:gd name="T11" fmla="*/ 52 h 102"/>
                  <a:gd name="T12" fmla="*/ 0 w 98"/>
                  <a:gd name="T13" fmla="*/ 54 h 102"/>
                  <a:gd name="T14" fmla="*/ 35 w 98"/>
                  <a:gd name="T15" fmla="*/ 26 h 102"/>
                  <a:gd name="T16" fmla="*/ 8 w 98"/>
                  <a:gd name="T17" fmla="*/ 0 h 102"/>
                  <a:gd name="T18" fmla="*/ 67 w 98"/>
                  <a:gd name="T19" fmla="*/ 4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
                  <a:gd name="T31" fmla="*/ 0 h 102"/>
                  <a:gd name="T32" fmla="*/ 98 w 98"/>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 h="102">
                    <a:moveTo>
                      <a:pt x="67" y="4"/>
                    </a:moveTo>
                    <a:lnTo>
                      <a:pt x="98" y="39"/>
                    </a:lnTo>
                    <a:lnTo>
                      <a:pt x="71" y="88"/>
                    </a:lnTo>
                    <a:lnTo>
                      <a:pt x="59" y="63"/>
                    </a:lnTo>
                    <a:lnTo>
                      <a:pt x="17" y="102"/>
                    </a:lnTo>
                    <a:lnTo>
                      <a:pt x="40" y="52"/>
                    </a:lnTo>
                    <a:lnTo>
                      <a:pt x="0" y="54"/>
                    </a:lnTo>
                    <a:lnTo>
                      <a:pt x="35" y="26"/>
                    </a:lnTo>
                    <a:lnTo>
                      <a:pt x="8" y="0"/>
                    </a:lnTo>
                    <a:lnTo>
                      <a:pt x="67" y="4"/>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26" name="Freeform 985"/>
              <p:cNvSpPr>
                <a:spLocks/>
              </p:cNvSpPr>
              <p:nvPr/>
            </p:nvSpPr>
            <p:spPr bwMode="auto">
              <a:xfrm>
                <a:off x="9464" y="4446"/>
                <a:ext cx="109" cy="102"/>
              </a:xfrm>
              <a:custGeom>
                <a:avLst/>
                <a:gdLst>
                  <a:gd name="T0" fmla="*/ 0 w 109"/>
                  <a:gd name="T1" fmla="*/ 50 h 102"/>
                  <a:gd name="T2" fmla="*/ 11 w 109"/>
                  <a:gd name="T3" fmla="*/ 95 h 102"/>
                  <a:gd name="T4" fmla="*/ 67 w 109"/>
                  <a:gd name="T5" fmla="*/ 102 h 102"/>
                  <a:gd name="T6" fmla="*/ 53 w 109"/>
                  <a:gd name="T7" fmla="*/ 78 h 102"/>
                  <a:gd name="T8" fmla="*/ 109 w 109"/>
                  <a:gd name="T9" fmla="*/ 66 h 102"/>
                  <a:gd name="T10" fmla="*/ 56 w 109"/>
                  <a:gd name="T11" fmla="*/ 57 h 102"/>
                  <a:gd name="T12" fmla="*/ 80 w 109"/>
                  <a:gd name="T13" fmla="*/ 24 h 102"/>
                  <a:gd name="T14" fmla="*/ 38 w 109"/>
                  <a:gd name="T15" fmla="*/ 36 h 102"/>
                  <a:gd name="T16" fmla="*/ 32 w 109"/>
                  <a:gd name="T17" fmla="*/ 0 h 102"/>
                  <a:gd name="T18" fmla="*/ 0 w 109"/>
                  <a:gd name="T19" fmla="*/ 50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
                  <a:gd name="T31" fmla="*/ 0 h 102"/>
                  <a:gd name="T32" fmla="*/ 109 w 109"/>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 h="102">
                    <a:moveTo>
                      <a:pt x="0" y="50"/>
                    </a:moveTo>
                    <a:lnTo>
                      <a:pt x="11" y="95"/>
                    </a:lnTo>
                    <a:lnTo>
                      <a:pt x="67" y="102"/>
                    </a:lnTo>
                    <a:lnTo>
                      <a:pt x="53" y="78"/>
                    </a:lnTo>
                    <a:lnTo>
                      <a:pt x="109" y="66"/>
                    </a:lnTo>
                    <a:lnTo>
                      <a:pt x="56" y="57"/>
                    </a:lnTo>
                    <a:lnTo>
                      <a:pt x="80" y="24"/>
                    </a:lnTo>
                    <a:lnTo>
                      <a:pt x="38" y="36"/>
                    </a:lnTo>
                    <a:lnTo>
                      <a:pt x="32" y="0"/>
                    </a:lnTo>
                    <a:lnTo>
                      <a:pt x="0" y="50"/>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27" name="Freeform 986"/>
              <p:cNvSpPr>
                <a:spLocks/>
              </p:cNvSpPr>
              <p:nvPr/>
            </p:nvSpPr>
            <p:spPr bwMode="auto">
              <a:xfrm>
                <a:off x="8919" y="4047"/>
                <a:ext cx="160" cy="189"/>
              </a:xfrm>
              <a:custGeom>
                <a:avLst/>
                <a:gdLst>
                  <a:gd name="T0" fmla="*/ 34 w 160"/>
                  <a:gd name="T1" fmla="*/ 109 h 189"/>
                  <a:gd name="T2" fmla="*/ 0 w 160"/>
                  <a:gd name="T3" fmla="*/ 96 h 189"/>
                  <a:gd name="T4" fmla="*/ 5 w 160"/>
                  <a:gd name="T5" fmla="*/ 42 h 189"/>
                  <a:gd name="T6" fmla="*/ 54 w 160"/>
                  <a:gd name="T7" fmla="*/ 7 h 189"/>
                  <a:gd name="T8" fmla="*/ 126 w 160"/>
                  <a:gd name="T9" fmla="*/ 0 h 189"/>
                  <a:gd name="T10" fmla="*/ 154 w 160"/>
                  <a:gd name="T11" fmla="*/ 52 h 189"/>
                  <a:gd name="T12" fmla="*/ 160 w 160"/>
                  <a:gd name="T13" fmla="*/ 117 h 189"/>
                  <a:gd name="T14" fmla="*/ 110 w 160"/>
                  <a:gd name="T15" fmla="*/ 144 h 189"/>
                  <a:gd name="T16" fmla="*/ 115 w 160"/>
                  <a:gd name="T17" fmla="*/ 186 h 189"/>
                  <a:gd name="T18" fmla="*/ 81 w 160"/>
                  <a:gd name="T19" fmla="*/ 189 h 189"/>
                  <a:gd name="T20" fmla="*/ 81 w 160"/>
                  <a:gd name="T21" fmla="*/ 123 h 189"/>
                  <a:gd name="T22" fmla="*/ 125 w 160"/>
                  <a:gd name="T23" fmla="*/ 97 h 189"/>
                  <a:gd name="T24" fmla="*/ 113 w 160"/>
                  <a:gd name="T25" fmla="*/ 39 h 189"/>
                  <a:gd name="T26" fmla="*/ 57 w 160"/>
                  <a:gd name="T27" fmla="*/ 44 h 189"/>
                  <a:gd name="T28" fmla="*/ 31 w 160"/>
                  <a:gd name="T29" fmla="*/ 70 h 189"/>
                  <a:gd name="T30" fmla="*/ 34 w 160"/>
                  <a:gd name="T31" fmla="*/ 109 h 1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0"/>
                  <a:gd name="T49" fmla="*/ 0 h 189"/>
                  <a:gd name="T50" fmla="*/ 160 w 160"/>
                  <a:gd name="T51" fmla="*/ 189 h 1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0" h="189">
                    <a:moveTo>
                      <a:pt x="34" y="109"/>
                    </a:moveTo>
                    <a:lnTo>
                      <a:pt x="0" y="96"/>
                    </a:lnTo>
                    <a:lnTo>
                      <a:pt x="5" y="42"/>
                    </a:lnTo>
                    <a:lnTo>
                      <a:pt x="54" y="7"/>
                    </a:lnTo>
                    <a:lnTo>
                      <a:pt x="126" y="0"/>
                    </a:lnTo>
                    <a:lnTo>
                      <a:pt x="154" y="52"/>
                    </a:lnTo>
                    <a:lnTo>
                      <a:pt x="160" y="117"/>
                    </a:lnTo>
                    <a:lnTo>
                      <a:pt x="110" y="144"/>
                    </a:lnTo>
                    <a:lnTo>
                      <a:pt x="115" y="186"/>
                    </a:lnTo>
                    <a:lnTo>
                      <a:pt x="81" y="189"/>
                    </a:lnTo>
                    <a:lnTo>
                      <a:pt x="81" y="123"/>
                    </a:lnTo>
                    <a:lnTo>
                      <a:pt x="125" y="97"/>
                    </a:lnTo>
                    <a:lnTo>
                      <a:pt x="113" y="39"/>
                    </a:lnTo>
                    <a:lnTo>
                      <a:pt x="57" y="44"/>
                    </a:lnTo>
                    <a:lnTo>
                      <a:pt x="31" y="70"/>
                    </a:lnTo>
                    <a:lnTo>
                      <a:pt x="34" y="109"/>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28" name="Freeform 987"/>
              <p:cNvSpPr>
                <a:spLocks/>
              </p:cNvSpPr>
              <p:nvPr/>
            </p:nvSpPr>
            <p:spPr bwMode="auto">
              <a:xfrm>
                <a:off x="9008" y="4262"/>
                <a:ext cx="39" cy="39"/>
              </a:xfrm>
              <a:custGeom>
                <a:avLst/>
                <a:gdLst>
                  <a:gd name="T0" fmla="*/ 23 w 39"/>
                  <a:gd name="T1" fmla="*/ 39 h 39"/>
                  <a:gd name="T2" fmla="*/ 31 w 39"/>
                  <a:gd name="T3" fmla="*/ 36 h 39"/>
                  <a:gd name="T4" fmla="*/ 36 w 39"/>
                  <a:gd name="T5" fmla="*/ 31 h 39"/>
                  <a:gd name="T6" fmla="*/ 39 w 39"/>
                  <a:gd name="T7" fmla="*/ 23 h 39"/>
                  <a:gd name="T8" fmla="*/ 39 w 39"/>
                  <a:gd name="T9" fmla="*/ 15 h 39"/>
                  <a:gd name="T10" fmla="*/ 36 w 39"/>
                  <a:gd name="T11" fmla="*/ 8 h 39"/>
                  <a:gd name="T12" fmla="*/ 31 w 39"/>
                  <a:gd name="T13" fmla="*/ 2 h 39"/>
                  <a:gd name="T14" fmla="*/ 24 w 39"/>
                  <a:gd name="T15" fmla="*/ 0 h 39"/>
                  <a:gd name="T16" fmla="*/ 16 w 39"/>
                  <a:gd name="T17" fmla="*/ 0 h 39"/>
                  <a:gd name="T18" fmla="*/ 8 w 39"/>
                  <a:gd name="T19" fmla="*/ 3 h 39"/>
                  <a:gd name="T20" fmla="*/ 3 w 39"/>
                  <a:gd name="T21" fmla="*/ 8 h 39"/>
                  <a:gd name="T22" fmla="*/ 0 w 39"/>
                  <a:gd name="T23" fmla="*/ 15 h 39"/>
                  <a:gd name="T24" fmla="*/ 0 w 39"/>
                  <a:gd name="T25" fmla="*/ 23 h 39"/>
                  <a:gd name="T26" fmla="*/ 3 w 39"/>
                  <a:gd name="T27" fmla="*/ 31 h 39"/>
                  <a:gd name="T28" fmla="*/ 8 w 39"/>
                  <a:gd name="T29" fmla="*/ 36 h 39"/>
                  <a:gd name="T30" fmla="*/ 15 w 39"/>
                  <a:gd name="T31" fmla="*/ 39 h 39"/>
                  <a:gd name="T32" fmla="*/ 23 w 39"/>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39"/>
                  <a:gd name="T53" fmla="*/ 39 w 3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39">
                    <a:moveTo>
                      <a:pt x="23" y="39"/>
                    </a:moveTo>
                    <a:lnTo>
                      <a:pt x="31" y="36"/>
                    </a:lnTo>
                    <a:lnTo>
                      <a:pt x="36" y="31"/>
                    </a:lnTo>
                    <a:lnTo>
                      <a:pt x="39" y="23"/>
                    </a:lnTo>
                    <a:lnTo>
                      <a:pt x="39" y="15"/>
                    </a:lnTo>
                    <a:lnTo>
                      <a:pt x="36" y="8"/>
                    </a:lnTo>
                    <a:lnTo>
                      <a:pt x="31" y="2"/>
                    </a:lnTo>
                    <a:lnTo>
                      <a:pt x="24" y="0"/>
                    </a:lnTo>
                    <a:lnTo>
                      <a:pt x="16" y="0"/>
                    </a:lnTo>
                    <a:lnTo>
                      <a:pt x="8" y="3"/>
                    </a:lnTo>
                    <a:lnTo>
                      <a:pt x="3" y="8"/>
                    </a:lnTo>
                    <a:lnTo>
                      <a:pt x="0" y="15"/>
                    </a:lnTo>
                    <a:lnTo>
                      <a:pt x="0" y="23"/>
                    </a:lnTo>
                    <a:lnTo>
                      <a:pt x="3" y="31"/>
                    </a:lnTo>
                    <a:lnTo>
                      <a:pt x="8" y="36"/>
                    </a:lnTo>
                    <a:lnTo>
                      <a:pt x="15" y="39"/>
                    </a:lnTo>
                    <a:lnTo>
                      <a:pt x="23" y="39"/>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29" name="Freeform 988"/>
              <p:cNvSpPr>
                <a:spLocks/>
              </p:cNvSpPr>
              <p:nvPr/>
            </p:nvSpPr>
            <p:spPr bwMode="auto">
              <a:xfrm>
                <a:off x="9142" y="4404"/>
                <a:ext cx="52" cy="63"/>
              </a:xfrm>
              <a:custGeom>
                <a:avLst/>
                <a:gdLst>
                  <a:gd name="T0" fmla="*/ 0 w 52"/>
                  <a:gd name="T1" fmla="*/ 0 h 63"/>
                  <a:gd name="T2" fmla="*/ 52 w 52"/>
                  <a:gd name="T3" fmla="*/ 36 h 63"/>
                  <a:gd name="T4" fmla="*/ 10 w 52"/>
                  <a:gd name="T5" fmla="*/ 63 h 63"/>
                  <a:gd name="T6" fmla="*/ 0 w 52"/>
                  <a:gd name="T7" fmla="*/ 0 h 63"/>
                  <a:gd name="T8" fmla="*/ 0 60000 65536"/>
                  <a:gd name="T9" fmla="*/ 0 60000 65536"/>
                  <a:gd name="T10" fmla="*/ 0 60000 65536"/>
                  <a:gd name="T11" fmla="*/ 0 60000 65536"/>
                  <a:gd name="T12" fmla="*/ 0 w 52"/>
                  <a:gd name="T13" fmla="*/ 0 h 63"/>
                  <a:gd name="T14" fmla="*/ 52 w 52"/>
                  <a:gd name="T15" fmla="*/ 63 h 63"/>
                </a:gdLst>
                <a:ahLst/>
                <a:cxnLst>
                  <a:cxn ang="T8">
                    <a:pos x="T0" y="T1"/>
                  </a:cxn>
                  <a:cxn ang="T9">
                    <a:pos x="T2" y="T3"/>
                  </a:cxn>
                  <a:cxn ang="T10">
                    <a:pos x="T4" y="T5"/>
                  </a:cxn>
                  <a:cxn ang="T11">
                    <a:pos x="T6" y="T7"/>
                  </a:cxn>
                </a:cxnLst>
                <a:rect l="T12" t="T13" r="T14" b="T15"/>
                <a:pathLst>
                  <a:path w="52" h="63">
                    <a:moveTo>
                      <a:pt x="0" y="0"/>
                    </a:moveTo>
                    <a:lnTo>
                      <a:pt x="52" y="36"/>
                    </a:lnTo>
                    <a:lnTo>
                      <a:pt x="10" y="63"/>
                    </a:lnTo>
                    <a:lnTo>
                      <a:pt x="0" y="0"/>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grpSp>
        <p:grpSp>
          <p:nvGrpSpPr>
            <p:cNvPr id="6" name="Group 1027"/>
            <p:cNvGrpSpPr>
              <a:grpSpLocks/>
            </p:cNvGrpSpPr>
            <p:nvPr/>
          </p:nvGrpSpPr>
          <p:grpSpPr bwMode="auto">
            <a:xfrm>
              <a:off x="9446" y="4486"/>
              <a:ext cx="765" cy="1399"/>
              <a:chOff x="9199" y="4508"/>
              <a:chExt cx="765" cy="1399"/>
            </a:xfrm>
          </p:grpSpPr>
          <p:sp>
            <p:nvSpPr>
              <p:cNvPr id="67606" name="Freeform 1011"/>
              <p:cNvSpPr>
                <a:spLocks/>
              </p:cNvSpPr>
              <p:nvPr/>
            </p:nvSpPr>
            <p:spPr bwMode="auto">
              <a:xfrm>
                <a:off x="9399" y="4723"/>
                <a:ext cx="39" cy="39"/>
              </a:xfrm>
              <a:custGeom>
                <a:avLst/>
                <a:gdLst>
                  <a:gd name="T0" fmla="*/ 23 w 39"/>
                  <a:gd name="T1" fmla="*/ 39 h 39"/>
                  <a:gd name="T2" fmla="*/ 31 w 39"/>
                  <a:gd name="T3" fmla="*/ 36 h 39"/>
                  <a:gd name="T4" fmla="*/ 36 w 39"/>
                  <a:gd name="T5" fmla="*/ 31 h 39"/>
                  <a:gd name="T6" fmla="*/ 39 w 39"/>
                  <a:gd name="T7" fmla="*/ 23 h 39"/>
                  <a:gd name="T8" fmla="*/ 39 w 39"/>
                  <a:gd name="T9" fmla="*/ 15 h 39"/>
                  <a:gd name="T10" fmla="*/ 36 w 39"/>
                  <a:gd name="T11" fmla="*/ 8 h 39"/>
                  <a:gd name="T12" fmla="*/ 31 w 39"/>
                  <a:gd name="T13" fmla="*/ 2 h 39"/>
                  <a:gd name="T14" fmla="*/ 24 w 39"/>
                  <a:gd name="T15" fmla="*/ 0 h 39"/>
                  <a:gd name="T16" fmla="*/ 16 w 39"/>
                  <a:gd name="T17" fmla="*/ 0 h 39"/>
                  <a:gd name="T18" fmla="*/ 8 w 39"/>
                  <a:gd name="T19" fmla="*/ 3 h 39"/>
                  <a:gd name="T20" fmla="*/ 3 w 39"/>
                  <a:gd name="T21" fmla="*/ 8 h 39"/>
                  <a:gd name="T22" fmla="*/ 0 w 39"/>
                  <a:gd name="T23" fmla="*/ 15 h 39"/>
                  <a:gd name="T24" fmla="*/ 0 w 39"/>
                  <a:gd name="T25" fmla="*/ 23 h 39"/>
                  <a:gd name="T26" fmla="*/ 3 w 39"/>
                  <a:gd name="T27" fmla="*/ 31 h 39"/>
                  <a:gd name="T28" fmla="*/ 8 w 39"/>
                  <a:gd name="T29" fmla="*/ 36 h 39"/>
                  <a:gd name="T30" fmla="*/ 15 w 39"/>
                  <a:gd name="T31" fmla="*/ 39 h 39"/>
                  <a:gd name="T32" fmla="*/ 23 w 39"/>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39"/>
                  <a:gd name="T53" fmla="*/ 39 w 3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39">
                    <a:moveTo>
                      <a:pt x="23" y="39"/>
                    </a:moveTo>
                    <a:lnTo>
                      <a:pt x="31" y="36"/>
                    </a:lnTo>
                    <a:lnTo>
                      <a:pt x="36" y="31"/>
                    </a:lnTo>
                    <a:lnTo>
                      <a:pt x="39" y="23"/>
                    </a:lnTo>
                    <a:lnTo>
                      <a:pt x="39" y="15"/>
                    </a:lnTo>
                    <a:lnTo>
                      <a:pt x="36" y="8"/>
                    </a:lnTo>
                    <a:lnTo>
                      <a:pt x="31" y="2"/>
                    </a:lnTo>
                    <a:lnTo>
                      <a:pt x="24" y="0"/>
                    </a:lnTo>
                    <a:lnTo>
                      <a:pt x="16" y="0"/>
                    </a:lnTo>
                    <a:lnTo>
                      <a:pt x="8" y="3"/>
                    </a:lnTo>
                    <a:lnTo>
                      <a:pt x="3" y="8"/>
                    </a:lnTo>
                    <a:lnTo>
                      <a:pt x="0" y="15"/>
                    </a:lnTo>
                    <a:lnTo>
                      <a:pt x="0" y="23"/>
                    </a:lnTo>
                    <a:lnTo>
                      <a:pt x="3" y="31"/>
                    </a:lnTo>
                    <a:lnTo>
                      <a:pt x="8" y="36"/>
                    </a:lnTo>
                    <a:lnTo>
                      <a:pt x="15" y="39"/>
                    </a:lnTo>
                    <a:lnTo>
                      <a:pt x="23" y="39"/>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grpSp>
            <p:nvGrpSpPr>
              <p:cNvPr id="7" name="Group 1026"/>
              <p:cNvGrpSpPr>
                <a:grpSpLocks/>
              </p:cNvGrpSpPr>
              <p:nvPr/>
            </p:nvGrpSpPr>
            <p:grpSpPr bwMode="auto">
              <a:xfrm>
                <a:off x="9199" y="4508"/>
                <a:ext cx="765" cy="1399"/>
                <a:chOff x="9199" y="4508"/>
                <a:chExt cx="765" cy="1399"/>
              </a:xfrm>
            </p:grpSpPr>
            <p:sp>
              <p:nvSpPr>
                <p:cNvPr id="67608" name="Freeform 1002"/>
                <p:cNvSpPr>
                  <a:spLocks/>
                </p:cNvSpPr>
                <p:nvPr/>
              </p:nvSpPr>
              <p:spPr bwMode="auto">
                <a:xfrm>
                  <a:off x="9535" y="4642"/>
                  <a:ext cx="110" cy="134"/>
                </a:xfrm>
                <a:custGeom>
                  <a:avLst/>
                  <a:gdLst>
                    <a:gd name="T0" fmla="*/ 0 w 110"/>
                    <a:gd name="T1" fmla="*/ 134 h 134"/>
                    <a:gd name="T2" fmla="*/ 69 w 110"/>
                    <a:gd name="T3" fmla="*/ 0 h 134"/>
                    <a:gd name="T4" fmla="*/ 110 w 110"/>
                    <a:gd name="T5" fmla="*/ 29 h 134"/>
                    <a:gd name="T6" fmla="*/ 0 w 110"/>
                    <a:gd name="T7" fmla="*/ 134 h 134"/>
                    <a:gd name="T8" fmla="*/ 0 60000 65536"/>
                    <a:gd name="T9" fmla="*/ 0 60000 65536"/>
                    <a:gd name="T10" fmla="*/ 0 60000 65536"/>
                    <a:gd name="T11" fmla="*/ 0 60000 65536"/>
                    <a:gd name="T12" fmla="*/ 0 w 110"/>
                    <a:gd name="T13" fmla="*/ 0 h 134"/>
                    <a:gd name="T14" fmla="*/ 110 w 110"/>
                    <a:gd name="T15" fmla="*/ 134 h 134"/>
                  </a:gdLst>
                  <a:ahLst/>
                  <a:cxnLst>
                    <a:cxn ang="T8">
                      <a:pos x="T0" y="T1"/>
                    </a:cxn>
                    <a:cxn ang="T9">
                      <a:pos x="T2" y="T3"/>
                    </a:cxn>
                    <a:cxn ang="T10">
                      <a:pos x="T4" y="T5"/>
                    </a:cxn>
                    <a:cxn ang="T11">
                      <a:pos x="T6" y="T7"/>
                    </a:cxn>
                  </a:cxnLst>
                  <a:rect l="T12" t="T13" r="T14" b="T15"/>
                  <a:pathLst>
                    <a:path w="110" h="134">
                      <a:moveTo>
                        <a:pt x="0" y="134"/>
                      </a:moveTo>
                      <a:lnTo>
                        <a:pt x="69" y="0"/>
                      </a:lnTo>
                      <a:lnTo>
                        <a:pt x="110" y="29"/>
                      </a:lnTo>
                      <a:lnTo>
                        <a:pt x="0" y="134"/>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09" name="Freeform 1003"/>
                <p:cNvSpPr>
                  <a:spLocks/>
                </p:cNvSpPr>
                <p:nvPr/>
              </p:nvSpPr>
              <p:spPr bwMode="auto">
                <a:xfrm>
                  <a:off x="9199" y="4699"/>
                  <a:ext cx="144" cy="118"/>
                </a:xfrm>
                <a:custGeom>
                  <a:avLst/>
                  <a:gdLst>
                    <a:gd name="T0" fmla="*/ 144 w 144"/>
                    <a:gd name="T1" fmla="*/ 118 h 118"/>
                    <a:gd name="T2" fmla="*/ 0 w 144"/>
                    <a:gd name="T3" fmla="*/ 35 h 118"/>
                    <a:gd name="T4" fmla="*/ 18 w 144"/>
                    <a:gd name="T5" fmla="*/ 0 h 118"/>
                    <a:gd name="T6" fmla="*/ 144 w 144"/>
                    <a:gd name="T7" fmla="*/ 118 h 118"/>
                    <a:gd name="T8" fmla="*/ 0 60000 65536"/>
                    <a:gd name="T9" fmla="*/ 0 60000 65536"/>
                    <a:gd name="T10" fmla="*/ 0 60000 65536"/>
                    <a:gd name="T11" fmla="*/ 0 60000 65536"/>
                    <a:gd name="T12" fmla="*/ 0 w 144"/>
                    <a:gd name="T13" fmla="*/ 0 h 118"/>
                    <a:gd name="T14" fmla="*/ 144 w 144"/>
                    <a:gd name="T15" fmla="*/ 118 h 118"/>
                  </a:gdLst>
                  <a:ahLst/>
                  <a:cxnLst>
                    <a:cxn ang="T8">
                      <a:pos x="T0" y="T1"/>
                    </a:cxn>
                    <a:cxn ang="T9">
                      <a:pos x="T2" y="T3"/>
                    </a:cxn>
                    <a:cxn ang="T10">
                      <a:pos x="T4" y="T5"/>
                    </a:cxn>
                    <a:cxn ang="T11">
                      <a:pos x="T6" y="T7"/>
                    </a:cxn>
                  </a:cxnLst>
                  <a:rect l="T12" t="T13" r="T14" b="T15"/>
                  <a:pathLst>
                    <a:path w="144" h="118">
                      <a:moveTo>
                        <a:pt x="144" y="118"/>
                      </a:moveTo>
                      <a:lnTo>
                        <a:pt x="0" y="35"/>
                      </a:lnTo>
                      <a:lnTo>
                        <a:pt x="18" y="0"/>
                      </a:lnTo>
                      <a:lnTo>
                        <a:pt x="144" y="118"/>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10" name="Freeform 1004"/>
                <p:cNvSpPr>
                  <a:spLocks/>
                </p:cNvSpPr>
                <p:nvPr/>
              </p:nvSpPr>
              <p:spPr bwMode="auto">
                <a:xfrm>
                  <a:off x="9404" y="4830"/>
                  <a:ext cx="158" cy="208"/>
                </a:xfrm>
                <a:custGeom>
                  <a:avLst/>
                  <a:gdLst>
                    <a:gd name="T0" fmla="*/ 105 w 158"/>
                    <a:gd name="T1" fmla="*/ 206 h 208"/>
                    <a:gd name="T2" fmla="*/ 89 w 158"/>
                    <a:gd name="T3" fmla="*/ 208 h 208"/>
                    <a:gd name="T4" fmla="*/ 74 w 158"/>
                    <a:gd name="T5" fmla="*/ 205 h 208"/>
                    <a:gd name="T6" fmla="*/ 58 w 158"/>
                    <a:gd name="T7" fmla="*/ 198 h 208"/>
                    <a:gd name="T8" fmla="*/ 45 w 158"/>
                    <a:gd name="T9" fmla="*/ 189 h 208"/>
                    <a:gd name="T10" fmla="*/ 32 w 158"/>
                    <a:gd name="T11" fmla="*/ 176 h 208"/>
                    <a:gd name="T12" fmla="*/ 21 w 158"/>
                    <a:gd name="T13" fmla="*/ 160 h 208"/>
                    <a:gd name="T14" fmla="*/ 11 w 158"/>
                    <a:gd name="T15" fmla="*/ 142 h 208"/>
                    <a:gd name="T16" fmla="*/ 5 w 158"/>
                    <a:gd name="T17" fmla="*/ 121 h 208"/>
                    <a:gd name="T18" fmla="*/ 2 w 158"/>
                    <a:gd name="T19" fmla="*/ 100 h 208"/>
                    <a:gd name="T20" fmla="*/ 0 w 158"/>
                    <a:gd name="T21" fmla="*/ 80 h 208"/>
                    <a:gd name="T22" fmla="*/ 3 w 158"/>
                    <a:gd name="T23" fmla="*/ 61 h 208"/>
                    <a:gd name="T24" fmla="*/ 8 w 158"/>
                    <a:gd name="T25" fmla="*/ 43 h 208"/>
                    <a:gd name="T26" fmla="*/ 16 w 158"/>
                    <a:gd name="T27" fmla="*/ 29 h 208"/>
                    <a:gd name="T28" fmla="*/ 26 w 158"/>
                    <a:gd name="T29" fmla="*/ 16 h 208"/>
                    <a:gd name="T30" fmla="*/ 39 w 158"/>
                    <a:gd name="T31" fmla="*/ 8 h 208"/>
                    <a:gd name="T32" fmla="*/ 53 w 158"/>
                    <a:gd name="T33" fmla="*/ 1 h 208"/>
                    <a:gd name="T34" fmla="*/ 68 w 158"/>
                    <a:gd name="T35" fmla="*/ 0 h 208"/>
                    <a:gd name="T36" fmla="*/ 84 w 158"/>
                    <a:gd name="T37" fmla="*/ 3 h 208"/>
                    <a:gd name="T38" fmla="*/ 99 w 158"/>
                    <a:gd name="T39" fmla="*/ 9 h 208"/>
                    <a:gd name="T40" fmla="*/ 113 w 158"/>
                    <a:gd name="T41" fmla="*/ 19 h 208"/>
                    <a:gd name="T42" fmla="*/ 126 w 158"/>
                    <a:gd name="T43" fmla="*/ 32 h 208"/>
                    <a:gd name="T44" fmla="*/ 137 w 158"/>
                    <a:gd name="T45" fmla="*/ 47 h 208"/>
                    <a:gd name="T46" fmla="*/ 147 w 158"/>
                    <a:gd name="T47" fmla="*/ 64 h 208"/>
                    <a:gd name="T48" fmla="*/ 153 w 158"/>
                    <a:gd name="T49" fmla="*/ 85 h 208"/>
                    <a:gd name="T50" fmla="*/ 157 w 158"/>
                    <a:gd name="T51" fmla="*/ 106 h 208"/>
                    <a:gd name="T52" fmla="*/ 158 w 158"/>
                    <a:gd name="T53" fmla="*/ 126 h 208"/>
                    <a:gd name="T54" fmla="*/ 155 w 158"/>
                    <a:gd name="T55" fmla="*/ 145 h 208"/>
                    <a:gd name="T56" fmla="*/ 150 w 158"/>
                    <a:gd name="T57" fmla="*/ 163 h 208"/>
                    <a:gd name="T58" fmla="*/ 142 w 158"/>
                    <a:gd name="T59" fmla="*/ 177 h 208"/>
                    <a:gd name="T60" fmla="*/ 132 w 158"/>
                    <a:gd name="T61" fmla="*/ 190 h 208"/>
                    <a:gd name="T62" fmla="*/ 120 w 158"/>
                    <a:gd name="T63" fmla="*/ 200 h 208"/>
                    <a:gd name="T64" fmla="*/ 105 w 158"/>
                    <a:gd name="T65" fmla="*/ 206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208"/>
                    <a:gd name="T101" fmla="*/ 158 w 158"/>
                    <a:gd name="T102" fmla="*/ 208 h 2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208">
                      <a:moveTo>
                        <a:pt x="105" y="206"/>
                      </a:moveTo>
                      <a:lnTo>
                        <a:pt x="89" y="208"/>
                      </a:lnTo>
                      <a:lnTo>
                        <a:pt x="74" y="205"/>
                      </a:lnTo>
                      <a:lnTo>
                        <a:pt x="58" y="198"/>
                      </a:lnTo>
                      <a:lnTo>
                        <a:pt x="45" y="189"/>
                      </a:lnTo>
                      <a:lnTo>
                        <a:pt x="32" y="176"/>
                      </a:lnTo>
                      <a:lnTo>
                        <a:pt x="21" y="160"/>
                      </a:lnTo>
                      <a:lnTo>
                        <a:pt x="11" y="142"/>
                      </a:lnTo>
                      <a:lnTo>
                        <a:pt x="5" y="121"/>
                      </a:lnTo>
                      <a:lnTo>
                        <a:pt x="2" y="100"/>
                      </a:lnTo>
                      <a:lnTo>
                        <a:pt x="0" y="80"/>
                      </a:lnTo>
                      <a:lnTo>
                        <a:pt x="3" y="61"/>
                      </a:lnTo>
                      <a:lnTo>
                        <a:pt x="8" y="43"/>
                      </a:lnTo>
                      <a:lnTo>
                        <a:pt x="16" y="29"/>
                      </a:lnTo>
                      <a:lnTo>
                        <a:pt x="26" y="16"/>
                      </a:lnTo>
                      <a:lnTo>
                        <a:pt x="39" y="8"/>
                      </a:lnTo>
                      <a:lnTo>
                        <a:pt x="53" y="1"/>
                      </a:lnTo>
                      <a:lnTo>
                        <a:pt x="68" y="0"/>
                      </a:lnTo>
                      <a:lnTo>
                        <a:pt x="84" y="3"/>
                      </a:lnTo>
                      <a:lnTo>
                        <a:pt x="99" y="9"/>
                      </a:lnTo>
                      <a:lnTo>
                        <a:pt x="113" y="19"/>
                      </a:lnTo>
                      <a:lnTo>
                        <a:pt x="126" y="32"/>
                      </a:lnTo>
                      <a:lnTo>
                        <a:pt x="137" y="47"/>
                      </a:lnTo>
                      <a:lnTo>
                        <a:pt x="147" y="64"/>
                      </a:lnTo>
                      <a:lnTo>
                        <a:pt x="153" y="85"/>
                      </a:lnTo>
                      <a:lnTo>
                        <a:pt x="157" y="106"/>
                      </a:lnTo>
                      <a:lnTo>
                        <a:pt x="158" y="126"/>
                      </a:lnTo>
                      <a:lnTo>
                        <a:pt x="155" y="145"/>
                      </a:lnTo>
                      <a:lnTo>
                        <a:pt x="150" y="163"/>
                      </a:lnTo>
                      <a:lnTo>
                        <a:pt x="142" y="177"/>
                      </a:lnTo>
                      <a:lnTo>
                        <a:pt x="132" y="190"/>
                      </a:lnTo>
                      <a:lnTo>
                        <a:pt x="120" y="200"/>
                      </a:lnTo>
                      <a:lnTo>
                        <a:pt x="105" y="206"/>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11" name="Freeform 1005"/>
                <p:cNvSpPr>
                  <a:spLocks/>
                </p:cNvSpPr>
                <p:nvPr/>
              </p:nvSpPr>
              <p:spPr bwMode="auto">
                <a:xfrm>
                  <a:off x="9288" y="4967"/>
                  <a:ext cx="549" cy="610"/>
                </a:xfrm>
                <a:custGeom>
                  <a:avLst/>
                  <a:gdLst>
                    <a:gd name="T0" fmla="*/ 0 w 549"/>
                    <a:gd name="T1" fmla="*/ 365 h 610"/>
                    <a:gd name="T2" fmla="*/ 27 w 549"/>
                    <a:gd name="T3" fmla="*/ 392 h 610"/>
                    <a:gd name="T4" fmla="*/ 158 w 549"/>
                    <a:gd name="T5" fmla="*/ 234 h 610"/>
                    <a:gd name="T6" fmla="*/ 171 w 549"/>
                    <a:gd name="T7" fmla="*/ 373 h 610"/>
                    <a:gd name="T8" fmla="*/ 100 w 549"/>
                    <a:gd name="T9" fmla="*/ 610 h 610"/>
                    <a:gd name="T10" fmla="*/ 433 w 549"/>
                    <a:gd name="T11" fmla="*/ 607 h 610"/>
                    <a:gd name="T12" fmla="*/ 329 w 549"/>
                    <a:gd name="T13" fmla="*/ 328 h 610"/>
                    <a:gd name="T14" fmla="*/ 337 w 549"/>
                    <a:gd name="T15" fmla="*/ 173 h 610"/>
                    <a:gd name="T16" fmla="*/ 549 w 549"/>
                    <a:gd name="T17" fmla="*/ 47 h 610"/>
                    <a:gd name="T18" fmla="*/ 534 w 549"/>
                    <a:gd name="T19" fmla="*/ 0 h 610"/>
                    <a:gd name="T20" fmla="*/ 295 w 549"/>
                    <a:gd name="T21" fmla="*/ 82 h 610"/>
                    <a:gd name="T22" fmla="*/ 278 w 549"/>
                    <a:gd name="T23" fmla="*/ 98 h 610"/>
                    <a:gd name="T24" fmla="*/ 257 w 549"/>
                    <a:gd name="T25" fmla="*/ 110 h 610"/>
                    <a:gd name="T26" fmla="*/ 236 w 549"/>
                    <a:gd name="T27" fmla="*/ 115 h 610"/>
                    <a:gd name="T28" fmla="*/ 215 w 549"/>
                    <a:gd name="T29" fmla="*/ 115 h 610"/>
                    <a:gd name="T30" fmla="*/ 195 w 549"/>
                    <a:gd name="T31" fmla="*/ 113 h 610"/>
                    <a:gd name="T32" fmla="*/ 177 w 549"/>
                    <a:gd name="T33" fmla="*/ 107 h 610"/>
                    <a:gd name="T34" fmla="*/ 164 w 549"/>
                    <a:gd name="T35" fmla="*/ 98 h 610"/>
                    <a:gd name="T36" fmla="*/ 156 w 549"/>
                    <a:gd name="T37" fmla="*/ 89 h 610"/>
                    <a:gd name="T38" fmla="*/ 0 w 549"/>
                    <a:gd name="T39" fmla="*/ 365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49"/>
                    <a:gd name="T61" fmla="*/ 0 h 610"/>
                    <a:gd name="T62" fmla="*/ 549 w 549"/>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49" h="610">
                      <a:moveTo>
                        <a:pt x="0" y="365"/>
                      </a:moveTo>
                      <a:lnTo>
                        <a:pt x="27" y="392"/>
                      </a:lnTo>
                      <a:lnTo>
                        <a:pt x="158" y="234"/>
                      </a:lnTo>
                      <a:lnTo>
                        <a:pt x="171" y="373"/>
                      </a:lnTo>
                      <a:lnTo>
                        <a:pt x="100" y="610"/>
                      </a:lnTo>
                      <a:lnTo>
                        <a:pt x="433" y="607"/>
                      </a:lnTo>
                      <a:lnTo>
                        <a:pt x="329" y="328"/>
                      </a:lnTo>
                      <a:lnTo>
                        <a:pt x="337" y="173"/>
                      </a:lnTo>
                      <a:lnTo>
                        <a:pt x="549" y="47"/>
                      </a:lnTo>
                      <a:lnTo>
                        <a:pt x="534" y="0"/>
                      </a:lnTo>
                      <a:lnTo>
                        <a:pt x="295" y="82"/>
                      </a:lnTo>
                      <a:lnTo>
                        <a:pt x="278" y="98"/>
                      </a:lnTo>
                      <a:lnTo>
                        <a:pt x="257" y="110"/>
                      </a:lnTo>
                      <a:lnTo>
                        <a:pt x="236" y="115"/>
                      </a:lnTo>
                      <a:lnTo>
                        <a:pt x="215" y="115"/>
                      </a:lnTo>
                      <a:lnTo>
                        <a:pt x="195" y="113"/>
                      </a:lnTo>
                      <a:lnTo>
                        <a:pt x="177" y="107"/>
                      </a:lnTo>
                      <a:lnTo>
                        <a:pt x="164" y="98"/>
                      </a:lnTo>
                      <a:lnTo>
                        <a:pt x="156" y="89"/>
                      </a:lnTo>
                      <a:lnTo>
                        <a:pt x="0" y="365"/>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12" name="Freeform 1006"/>
                <p:cNvSpPr>
                  <a:spLocks/>
                </p:cNvSpPr>
                <p:nvPr/>
              </p:nvSpPr>
              <p:spPr bwMode="auto">
                <a:xfrm>
                  <a:off x="9422" y="5611"/>
                  <a:ext cx="156" cy="288"/>
                </a:xfrm>
                <a:custGeom>
                  <a:avLst/>
                  <a:gdLst>
                    <a:gd name="T0" fmla="*/ 18 w 156"/>
                    <a:gd name="T1" fmla="*/ 231 h 288"/>
                    <a:gd name="T2" fmla="*/ 8 w 156"/>
                    <a:gd name="T3" fmla="*/ 3 h 288"/>
                    <a:gd name="T4" fmla="*/ 93 w 156"/>
                    <a:gd name="T5" fmla="*/ 0 h 288"/>
                    <a:gd name="T6" fmla="*/ 61 w 156"/>
                    <a:gd name="T7" fmla="*/ 223 h 288"/>
                    <a:gd name="T8" fmla="*/ 66 w 156"/>
                    <a:gd name="T9" fmla="*/ 223 h 288"/>
                    <a:gd name="T10" fmla="*/ 71 w 156"/>
                    <a:gd name="T11" fmla="*/ 223 h 288"/>
                    <a:gd name="T12" fmla="*/ 76 w 156"/>
                    <a:gd name="T13" fmla="*/ 223 h 288"/>
                    <a:gd name="T14" fmla="*/ 81 w 156"/>
                    <a:gd name="T15" fmla="*/ 225 h 288"/>
                    <a:gd name="T16" fmla="*/ 97 w 156"/>
                    <a:gd name="T17" fmla="*/ 226 h 288"/>
                    <a:gd name="T18" fmla="*/ 111 w 156"/>
                    <a:gd name="T19" fmla="*/ 230 h 288"/>
                    <a:gd name="T20" fmla="*/ 124 w 156"/>
                    <a:gd name="T21" fmla="*/ 234 h 288"/>
                    <a:gd name="T22" fmla="*/ 135 w 156"/>
                    <a:gd name="T23" fmla="*/ 239 h 288"/>
                    <a:gd name="T24" fmla="*/ 145 w 156"/>
                    <a:gd name="T25" fmla="*/ 244 h 288"/>
                    <a:gd name="T26" fmla="*/ 152 w 156"/>
                    <a:gd name="T27" fmla="*/ 251 h 288"/>
                    <a:gd name="T28" fmla="*/ 155 w 156"/>
                    <a:gd name="T29" fmla="*/ 257 h 288"/>
                    <a:gd name="T30" fmla="*/ 156 w 156"/>
                    <a:gd name="T31" fmla="*/ 263 h 288"/>
                    <a:gd name="T32" fmla="*/ 155 w 156"/>
                    <a:gd name="T33" fmla="*/ 270 h 288"/>
                    <a:gd name="T34" fmla="*/ 148 w 156"/>
                    <a:gd name="T35" fmla="*/ 275 h 288"/>
                    <a:gd name="T36" fmla="*/ 142 w 156"/>
                    <a:gd name="T37" fmla="*/ 280 h 288"/>
                    <a:gd name="T38" fmla="*/ 131 w 156"/>
                    <a:gd name="T39" fmla="*/ 283 h 288"/>
                    <a:gd name="T40" fmla="*/ 119 w 156"/>
                    <a:gd name="T41" fmla="*/ 286 h 288"/>
                    <a:gd name="T42" fmla="*/ 105 w 156"/>
                    <a:gd name="T43" fmla="*/ 288 h 288"/>
                    <a:gd name="T44" fmla="*/ 90 w 156"/>
                    <a:gd name="T45" fmla="*/ 288 h 288"/>
                    <a:gd name="T46" fmla="*/ 74 w 156"/>
                    <a:gd name="T47" fmla="*/ 288 h 288"/>
                    <a:gd name="T48" fmla="*/ 60 w 156"/>
                    <a:gd name="T49" fmla="*/ 286 h 288"/>
                    <a:gd name="T50" fmla="*/ 45 w 156"/>
                    <a:gd name="T51" fmla="*/ 283 h 288"/>
                    <a:gd name="T52" fmla="*/ 32 w 156"/>
                    <a:gd name="T53" fmla="*/ 278 h 288"/>
                    <a:gd name="T54" fmla="*/ 21 w 156"/>
                    <a:gd name="T55" fmla="*/ 273 h 288"/>
                    <a:gd name="T56" fmla="*/ 11 w 156"/>
                    <a:gd name="T57" fmla="*/ 268 h 288"/>
                    <a:gd name="T58" fmla="*/ 5 w 156"/>
                    <a:gd name="T59" fmla="*/ 262 h 288"/>
                    <a:gd name="T60" fmla="*/ 1 w 156"/>
                    <a:gd name="T61" fmla="*/ 255 h 288"/>
                    <a:gd name="T62" fmla="*/ 0 w 156"/>
                    <a:gd name="T63" fmla="*/ 249 h 288"/>
                    <a:gd name="T64" fmla="*/ 1 w 156"/>
                    <a:gd name="T65" fmla="*/ 244 h 288"/>
                    <a:gd name="T66" fmla="*/ 5 w 156"/>
                    <a:gd name="T67" fmla="*/ 239 h 288"/>
                    <a:gd name="T68" fmla="*/ 9 w 156"/>
                    <a:gd name="T69" fmla="*/ 234 h 288"/>
                    <a:gd name="T70" fmla="*/ 18 w 156"/>
                    <a:gd name="T71" fmla="*/ 231 h 2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6"/>
                    <a:gd name="T109" fmla="*/ 0 h 288"/>
                    <a:gd name="T110" fmla="*/ 156 w 156"/>
                    <a:gd name="T111" fmla="*/ 288 h 2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6" h="288">
                      <a:moveTo>
                        <a:pt x="18" y="231"/>
                      </a:moveTo>
                      <a:lnTo>
                        <a:pt x="8" y="3"/>
                      </a:lnTo>
                      <a:lnTo>
                        <a:pt x="93" y="0"/>
                      </a:lnTo>
                      <a:lnTo>
                        <a:pt x="61" y="223"/>
                      </a:lnTo>
                      <a:lnTo>
                        <a:pt x="66" y="223"/>
                      </a:lnTo>
                      <a:lnTo>
                        <a:pt x="71" y="223"/>
                      </a:lnTo>
                      <a:lnTo>
                        <a:pt x="76" y="223"/>
                      </a:lnTo>
                      <a:lnTo>
                        <a:pt x="81" y="225"/>
                      </a:lnTo>
                      <a:lnTo>
                        <a:pt x="97" y="226"/>
                      </a:lnTo>
                      <a:lnTo>
                        <a:pt x="111" y="230"/>
                      </a:lnTo>
                      <a:lnTo>
                        <a:pt x="124" y="234"/>
                      </a:lnTo>
                      <a:lnTo>
                        <a:pt x="135" y="239"/>
                      </a:lnTo>
                      <a:lnTo>
                        <a:pt x="145" y="244"/>
                      </a:lnTo>
                      <a:lnTo>
                        <a:pt x="152" y="251"/>
                      </a:lnTo>
                      <a:lnTo>
                        <a:pt x="155" y="257"/>
                      </a:lnTo>
                      <a:lnTo>
                        <a:pt x="156" y="263"/>
                      </a:lnTo>
                      <a:lnTo>
                        <a:pt x="155" y="270"/>
                      </a:lnTo>
                      <a:lnTo>
                        <a:pt x="148" y="275"/>
                      </a:lnTo>
                      <a:lnTo>
                        <a:pt x="142" y="280"/>
                      </a:lnTo>
                      <a:lnTo>
                        <a:pt x="131" y="283"/>
                      </a:lnTo>
                      <a:lnTo>
                        <a:pt x="119" y="286"/>
                      </a:lnTo>
                      <a:lnTo>
                        <a:pt x="105" y="288"/>
                      </a:lnTo>
                      <a:lnTo>
                        <a:pt x="90" y="288"/>
                      </a:lnTo>
                      <a:lnTo>
                        <a:pt x="74" y="288"/>
                      </a:lnTo>
                      <a:lnTo>
                        <a:pt x="60" y="286"/>
                      </a:lnTo>
                      <a:lnTo>
                        <a:pt x="45" y="283"/>
                      </a:lnTo>
                      <a:lnTo>
                        <a:pt x="32" y="278"/>
                      </a:lnTo>
                      <a:lnTo>
                        <a:pt x="21" y="273"/>
                      </a:lnTo>
                      <a:lnTo>
                        <a:pt x="11" y="268"/>
                      </a:lnTo>
                      <a:lnTo>
                        <a:pt x="5" y="262"/>
                      </a:lnTo>
                      <a:lnTo>
                        <a:pt x="1" y="255"/>
                      </a:lnTo>
                      <a:lnTo>
                        <a:pt x="0" y="249"/>
                      </a:lnTo>
                      <a:lnTo>
                        <a:pt x="1" y="244"/>
                      </a:lnTo>
                      <a:lnTo>
                        <a:pt x="5" y="239"/>
                      </a:lnTo>
                      <a:lnTo>
                        <a:pt x="9" y="234"/>
                      </a:lnTo>
                      <a:lnTo>
                        <a:pt x="18" y="231"/>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13" name="Freeform 1007"/>
                <p:cNvSpPr>
                  <a:spLocks/>
                </p:cNvSpPr>
                <p:nvPr/>
              </p:nvSpPr>
              <p:spPr bwMode="auto">
                <a:xfrm>
                  <a:off x="9574" y="5611"/>
                  <a:ext cx="184" cy="296"/>
                </a:xfrm>
                <a:custGeom>
                  <a:avLst/>
                  <a:gdLst>
                    <a:gd name="T0" fmla="*/ 45 w 184"/>
                    <a:gd name="T1" fmla="*/ 238 h 296"/>
                    <a:gd name="T2" fmla="*/ 0 w 184"/>
                    <a:gd name="T3" fmla="*/ 3 h 296"/>
                    <a:gd name="T4" fmla="*/ 87 w 184"/>
                    <a:gd name="T5" fmla="*/ 0 h 296"/>
                    <a:gd name="T6" fmla="*/ 88 w 184"/>
                    <a:gd name="T7" fmla="*/ 231 h 296"/>
                    <a:gd name="T8" fmla="*/ 93 w 184"/>
                    <a:gd name="T9" fmla="*/ 231 h 296"/>
                    <a:gd name="T10" fmla="*/ 98 w 184"/>
                    <a:gd name="T11" fmla="*/ 231 h 296"/>
                    <a:gd name="T12" fmla="*/ 103 w 184"/>
                    <a:gd name="T13" fmla="*/ 231 h 296"/>
                    <a:gd name="T14" fmla="*/ 108 w 184"/>
                    <a:gd name="T15" fmla="*/ 231 h 296"/>
                    <a:gd name="T16" fmla="*/ 124 w 184"/>
                    <a:gd name="T17" fmla="*/ 233 h 296"/>
                    <a:gd name="T18" fmla="*/ 138 w 184"/>
                    <a:gd name="T19" fmla="*/ 236 h 296"/>
                    <a:gd name="T20" fmla="*/ 151 w 184"/>
                    <a:gd name="T21" fmla="*/ 241 h 296"/>
                    <a:gd name="T22" fmla="*/ 163 w 184"/>
                    <a:gd name="T23" fmla="*/ 246 h 296"/>
                    <a:gd name="T24" fmla="*/ 172 w 184"/>
                    <a:gd name="T25" fmla="*/ 251 h 296"/>
                    <a:gd name="T26" fmla="*/ 179 w 184"/>
                    <a:gd name="T27" fmla="*/ 257 h 296"/>
                    <a:gd name="T28" fmla="*/ 182 w 184"/>
                    <a:gd name="T29" fmla="*/ 263 h 296"/>
                    <a:gd name="T30" fmla="*/ 184 w 184"/>
                    <a:gd name="T31" fmla="*/ 270 h 296"/>
                    <a:gd name="T32" fmla="*/ 182 w 184"/>
                    <a:gd name="T33" fmla="*/ 276 h 296"/>
                    <a:gd name="T34" fmla="*/ 176 w 184"/>
                    <a:gd name="T35" fmla="*/ 281 h 296"/>
                    <a:gd name="T36" fmla="*/ 169 w 184"/>
                    <a:gd name="T37" fmla="*/ 286 h 296"/>
                    <a:gd name="T38" fmla="*/ 158 w 184"/>
                    <a:gd name="T39" fmla="*/ 291 h 296"/>
                    <a:gd name="T40" fmla="*/ 147 w 184"/>
                    <a:gd name="T41" fmla="*/ 293 h 296"/>
                    <a:gd name="T42" fmla="*/ 132 w 184"/>
                    <a:gd name="T43" fmla="*/ 294 h 296"/>
                    <a:gd name="T44" fmla="*/ 117 w 184"/>
                    <a:gd name="T45" fmla="*/ 296 h 296"/>
                    <a:gd name="T46" fmla="*/ 101 w 184"/>
                    <a:gd name="T47" fmla="*/ 294 h 296"/>
                    <a:gd name="T48" fmla="*/ 87 w 184"/>
                    <a:gd name="T49" fmla="*/ 293 h 296"/>
                    <a:gd name="T50" fmla="*/ 72 w 184"/>
                    <a:gd name="T51" fmla="*/ 289 h 296"/>
                    <a:gd name="T52" fmla="*/ 59 w 184"/>
                    <a:gd name="T53" fmla="*/ 284 h 296"/>
                    <a:gd name="T54" fmla="*/ 48 w 184"/>
                    <a:gd name="T55" fmla="*/ 280 h 296"/>
                    <a:gd name="T56" fmla="*/ 38 w 184"/>
                    <a:gd name="T57" fmla="*/ 275 h 296"/>
                    <a:gd name="T58" fmla="*/ 32 w 184"/>
                    <a:gd name="T59" fmla="*/ 268 h 296"/>
                    <a:gd name="T60" fmla="*/ 29 w 184"/>
                    <a:gd name="T61" fmla="*/ 262 h 296"/>
                    <a:gd name="T62" fmla="*/ 27 w 184"/>
                    <a:gd name="T63" fmla="*/ 255 h 296"/>
                    <a:gd name="T64" fmla="*/ 29 w 184"/>
                    <a:gd name="T65" fmla="*/ 251 h 296"/>
                    <a:gd name="T66" fmla="*/ 32 w 184"/>
                    <a:gd name="T67" fmla="*/ 246 h 296"/>
                    <a:gd name="T68" fmla="*/ 37 w 184"/>
                    <a:gd name="T69" fmla="*/ 241 h 296"/>
                    <a:gd name="T70" fmla="*/ 45 w 184"/>
                    <a:gd name="T71" fmla="*/ 238 h 2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4"/>
                    <a:gd name="T109" fmla="*/ 0 h 296"/>
                    <a:gd name="T110" fmla="*/ 184 w 184"/>
                    <a:gd name="T111" fmla="*/ 296 h 2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4" h="296">
                      <a:moveTo>
                        <a:pt x="45" y="238"/>
                      </a:moveTo>
                      <a:lnTo>
                        <a:pt x="0" y="3"/>
                      </a:lnTo>
                      <a:lnTo>
                        <a:pt x="87" y="0"/>
                      </a:lnTo>
                      <a:lnTo>
                        <a:pt x="88" y="231"/>
                      </a:lnTo>
                      <a:lnTo>
                        <a:pt x="93" y="231"/>
                      </a:lnTo>
                      <a:lnTo>
                        <a:pt x="98" y="231"/>
                      </a:lnTo>
                      <a:lnTo>
                        <a:pt x="103" y="231"/>
                      </a:lnTo>
                      <a:lnTo>
                        <a:pt x="108" y="231"/>
                      </a:lnTo>
                      <a:lnTo>
                        <a:pt x="124" y="233"/>
                      </a:lnTo>
                      <a:lnTo>
                        <a:pt x="138" y="236"/>
                      </a:lnTo>
                      <a:lnTo>
                        <a:pt x="151" y="241"/>
                      </a:lnTo>
                      <a:lnTo>
                        <a:pt x="163" y="246"/>
                      </a:lnTo>
                      <a:lnTo>
                        <a:pt x="172" y="251"/>
                      </a:lnTo>
                      <a:lnTo>
                        <a:pt x="179" y="257"/>
                      </a:lnTo>
                      <a:lnTo>
                        <a:pt x="182" y="263"/>
                      </a:lnTo>
                      <a:lnTo>
                        <a:pt x="184" y="270"/>
                      </a:lnTo>
                      <a:lnTo>
                        <a:pt x="182" y="276"/>
                      </a:lnTo>
                      <a:lnTo>
                        <a:pt x="176" y="281"/>
                      </a:lnTo>
                      <a:lnTo>
                        <a:pt x="169" y="286"/>
                      </a:lnTo>
                      <a:lnTo>
                        <a:pt x="158" y="291"/>
                      </a:lnTo>
                      <a:lnTo>
                        <a:pt x="147" y="293"/>
                      </a:lnTo>
                      <a:lnTo>
                        <a:pt x="132" y="294"/>
                      </a:lnTo>
                      <a:lnTo>
                        <a:pt x="117" y="296"/>
                      </a:lnTo>
                      <a:lnTo>
                        <a:pt x="101" y="294"/>
                      </a:lnTo>
                      <a:lnTo>
                        <a:pt x="87" y="293"/>
                      </a:lnTo>
                      <a:lnTo>
                        <a:pt x="72" y="289"/>
                      </a:lnTo>
                      <a:lnTo>
                        <a:pt x="59" y="284"/>
                      </a:lnTo>
                      <a:lnTo>
                        <a:pt x="48" y="280"/>
                      </a:lnTo>
                      <a:lnTo>
                        <a:pt x="38" y="275"/>
                      </a:lnTo>
                      <a:lnTo>
                        <a:pt x="32" y="268"/>
                      </a:lnTo>
                      <a:lnTo>
                        <a:pt x="29" y="262"/>
                      </a:lnTo>
                      <a:lnTo>
                        <a:pt x="27" y="255"/>
                      </a:lnTo>
                      <a:lnTo>
                        <a:pt x="29" y="251"/>
                      </a:lnTo>
                      <a:lnTo>
                        <a:pt x="32" y="246"/>
                      </a:lnTo>
                      <a:lnTo>
                        <a:pt x="37" y="241"/>
                      </a:lnTo>
                      <a:lnTo>
                        <a:pt x="45" y="238"/>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14" name="Freeform 1008"/>
                <p:cNvSpPr>
                  <a:spLocks/>
                </p:cNvSpPr>
                <p:nvPr/>
              </p:nvSpPr>
              <p:spPr bwMode="auto">
                <a:xfrm>
                  <a:off x="9201" y="5346"/>
                  <a:ext cx="98" cy="102"/>
                </a:xfrm>
                <a:custGeom>
                  <a:avLst/>
                  <a:gdLst>
                    <a:gd name="T0" fmla="*/ 67 w 98"/>
                    <a:gd name="T1" fmla="*/ 4 h 102"/>
                    <a:gd name="T2" fmla="*/ 98 w 98"/>
                    <a:gd name="T3" fmla="*/ 39 h 102"/>
                    <a:gd name="T4" fmla="*/ 71 w 98"/>
                    <a:gd name="T5" fmla="*/ 88 h 102"/>
                    <a:gd name="T6" fmla="*/ 59 w 98"/>
                    <a:gd name="T7" fmla="*/ 63 h 102"/>
                    <a:gd name="T8" fmla="*/ 17 w 98"/>
                    <a:gd name="T9" fmla="*/ 102 h 102"/>
                    <a:gd name="T10" fmla="*/ 40 w 98"/>
                    <a:gd name="T11" fmla="*/ 52 h 102"/>
                    <a:gd name="T12" fmla="*/ 0 w 98"/>
                    <a:gd name="T13" fmla="*/ 54 h 102"/>
                    <a:gd name="T14" fmla="*/ 35 w 98"/>
                    <a:gd name="T15" fmla="*/ 26 h 102"/>
                    <a:gd name="T16" fmla="*/ 8 w 98"/>
                    <a:gd name="T17" fmla="*/ 0 h 102"/>
                    <a:gd name="T18" fmla="*/ 67 w 98"/>
                    <a:gd name="T19" fmla="*/ 4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
                    <a:gd name="T31" fmla="*/ 0 h 102"/>
                    <a:gd name="T32" fmla="*/ 98 w 98"/>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 h="102">
                      <a:moveTo>
                        <a:pt x="67" y="4"/>
                      </a:moveTo>
                      <a:lnTo>
                        <a:pt x="98" y="39"/>
                      </a:lnTo>
                      <a:lnTo>
                        <a:pt x="71" y="88"/>
                      </a:lnTo>
                      <a:lnTo>
                        <a:pt x="59" y="63"/>
                      </a:lnTo>
                      <a:lnTo>
                        <a:pt x="17" y="102"/>
                      </a:lnTo>
                      <a:lnTo>
                        <a:pt x="40" y="52"/>
                      </a:lnTo>
                      <a:lnTo>
                        <a:pt x="0" y="54"/>
                      </a:lnTo>
                      <a:lnTo>
                        <a:pt x="35" y="26"/>
                      </a:lnTo>
                      <a:lnTo>
                        <a:pt x="8" y="0"/>
                      </a:lnTo>
                      <a:lnTo>
                        <a:pt x="67" y="4"/>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15" name="Freeform 1009"/>
                <p:cNvSpPr>
                  <a:spLocks/>
                </p:cNvSpPr>
                <p:nvPr/>
              </p:nvSpPr>
              <p:spPr bwMode="auto">
                <a:xfrm>
                  <a:off x="9855" y="4907"/>
                  <a:ext cx="109" cy="102"/>
                </a:xfrm>
                <a:custGeom>
                  <a:avLst/>
                  <a:gdLst>
                    <a:gd name="T0" fmla="*/ 0 w 109"/>
                    <a:gd name="T1" fmla="*/ 50 h 102"/>
                    <a:gd name="T2" fmla="*/ 11 w 109"/>
                    <a:gd name="T3" fmla="*/ 95 h 102"/>
                    <a:gd name="T4" fmla="*/ 67 w 109"/>
                    <a:gd name="T5" fmla="*/ 102 h 102"/>
                    <a:gd name="T6" fmla="*/ 53 w 109"/>
                    <a:gd name="T7" fmla="*/ 78 h 102"/>
                    <a:gd name="T8" fmla="*/ 109 w 109"/>
                    <a:gd name="T9" fmla="*/ 66 h 102"/>
                    <a:gd name="T10" fmla="*/ 56 w 109"/>
                    <a:gd name="T11" fmla="*/ 57 h 102"/>
                    <a:gd name="T12" fmla="*/ 80 w 109"/>
                    <a:gd name="T13" fmla="*/ 24 h 102"/>
                    <a:gd name="T14" fmla="*/ 38 w 109"/>
                    <a:gd name="T15" fmla="*/ 36 h 102"/>
                    <a:gd name="T16" fmla="*/ 32 w 109"/>
                    <a:gd name="T17" fmla="*/ 0 h 102"/>
                    <a:gd name="T18" fmla="*/ 0 w 109"/>
                    <a:gd name="T19" fmla="*/ 50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
                    <a:gd name="T31" fmla="*/ 0 h 102"/>
                    <a:gd name="T32" fmla="*/ 109 w 109"/>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 h="102">
                      <a:moveTo>
                        <a:pt x="0" y="50"/>
                      </a:moveTo>
                      <a:lnTo>
                        <a:pt x="11" y="95"/>
                      </a:lnTo>
                      <a:lnTo>
                        <a:pt x="67" y="102"/>
                      </a:lnTo>
                      <a:lnTo>
                        <a:pt x="53" y="78"/>
                      </a:lnTo>
                      <a:lnTo>
                        <a:pt x="109" y="66"/>
                      </a:lnTo>
                      <a:lnTo>
                        <a:pt x="56" y="57"/>
                      </a:lnTo>
                      <a:lnTo>
                        <a:pt x="80" y="24"/>
                      </a:lnTo>
                      <a:lnTo>
                        <a:pt x="38" y="36"/>
                      </a:lnTo>
                      <a:lnTo>
                        <a:pt x="32" y="0"/>
                      </a:lnTo>
                      <a:lnTo>
                        <a:pt x="0" y="50"/>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16" name="Freeform 1010"/>
                <p:cNvSpPr>
                  <a:spLocks/>
                </p:cNvSpPr>
                <p:nvPr/>
              </p:nvSpPr>
              <p:spPr bwMode="auto">
                <a:xfrm>
                  <a:off x="9310" y="4508"/>
                  <a:ext cx="160" cy="189"/>
                </a:xfrm>
                <a:custGeom>
                  <a:avLst/>
                  <a:gdLst>
                    <a:gd name="T0" fmla="*/ 34 w 160"/>
                    <a:gd name="T1" fmla="*/ 109 h 189"/>
                    <a:gd name="T2" fmla="*/ 0 w 160"/>
                    <a:gd name="T3" fmla="*/ 96 h 189"/>
                    <a:gd name="T4" fmla="*/ 5 w 160"/>
                    <a:gd name="T5" fmla="*/ 42 h 189"/>
                    <a:gd name="T6" fmla="*/ 54 w 160"/>
                    <a:gd name="T7" fmla="*/ 7 h 189"/>
                    <a:gd name="T8" fmla="*/ 126 w 160"/>
                    <a:gd name="T9" fmla="*/ 0 h 189"/>
                    <a:gd name="T10" fmla="*/ 154 w 160"/>
                    <a:gd name="T11" fmla="*/ 52 h 189"/>
                    <a:gd name="T12" fmla="*/ 160 w 160"/>
                    <a:gd name="T13" fmla="*/ 117 h 189"/>
                    <a:gd name="T14" fmla="*/ 110 w 160"/>
                    <a:gd name="T15" fmla="*/ 144 h 189"/>
                    <a:gd name="T16" fmla="*/ 115 w 160"/>
                    <a:gd name="T17" fmla="*/ 186 h 189"/>
                    <a:gd name="T18" fmla="*/ 81 w 160"/>
                    <a:gd name="T19" fmla="*/ 189 h 189"/>
                    <a:gd name="T20" fmla="*/ 81 w 160"/>
                    <a:gd name="T21" fmla="*/ 123 h 189"/>
                    <a:gd name="T22" fmla="*/ 125 w 160"/>
                    <a:gd name="T23" fmla="*/ 97 h 189"/>
                    <a:gd name="T24" fmla="*/ 113 w 160"/>
                    <a:gd name="T25" fmla="*/ 39 h 189"/>
                    <a:gd name="T26" fmla="*/ 57 w 160"/>
                    <a:gd name="T27" fmla="*/ 44 h 189"/>
                    <a:gd name="T28" fmla="*/ 31 w 160"/>
                    <a:gd name="T29" fmla="*/ 70 h 189"/>
                    <a:gd name="T30" fmla="*/ 34 w 160"/>
                    <a:gd name="T31" fmla="*/ 109 h 1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0"/>
                    <a:gd name="T49" fmla="*/ 0 h 189"/>
                    <a:gd name="T50" fmla="*/ 160 w 160"/>
                    <a:gd name="T51" fmla="*/ 189 h 1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0" h="189">
                      <a:moveTo>
                        <a:pt x="34" y="109"/>
                      </a:moveTo>
                      <a:lnTo>
                        <a:pt x="0" y="96"/>
                      </a:lnTo>
                      <a:lnTo>
                        <a:pt x="5" y="42"/>
                      </a:lnTo>
                      <a:lnTo>
                        <a:pt x="54" y="7"/>
                      </a:lnTo>
                      <a:lnTo>
                        <a:pt x="126" y="0"/>
                      </a:lnTo>
                      <a:lnTo>
                        <a:pt x="154" y="52"/>
                      </a:lnTo>
                      <a:lnTo>
                        <a:pt x="160" y="117"/>
                      </a:lnTo>
                      <a:lnTo>
                        <a:pt x="110" y="144"/>
                      </a:lnTo>
                      <a:lnTo>
                        <a:pt x="115" y="186"/>
                      </a:lnTo>
                      <a:lnTo>
                        <a:pt x="81" y="189"/>
                      </a:lnTo>
                      <a:lnTo>
                        <a:pt x="81" y="123"/>
                      </a:lnTo>
                      <a:lnTo>
                        <a:pt x="125" y="97"/>
                      </a:lnTo>
                      <a:lnTo>
                        <a:pt x="113" y="39"/>
                      </a:lnTo>
                      <a:lnTo>
                        <a:pt x="57" y="44"/>
                      </a:lnTo>
                      <a:lnTo>
                        <a:pt x="31" y="70"/>
                      </a:lnTo>
                      <a:lnTo>
                        <a:pt x="34" y="109"/>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17" name="Freeform 1012"/>
                <p:cNvSpPr>
                  <a:spLocks/>
                </p:cNvSpPr>
                <p:nvPr/>
              </p:nvSpPr>
              <p:spPr bwMode="auto">
                <a:xfrm>
                  <a:off x="9533" y="4865"/>
                  <a:ext cx="52" cy="63"/>
                </a:xfrm>
                <a:custGeom>
                  <a:avLst/>
                  <a:gdLst>
                    <a:gd name="T0" fmla="*/ 0 w 52"/>
                    <a:gd name="T1" fmla="*/ 0 h 63"/>
                    <a:gd name="T2" fmla="*/ 52 w 52"/>
                    <a:gd name="T3" fmla="*/ 36 h 63"/>
                    <a:gd name="T4" fmla="*/ 10 w 52"/>
                    <a:gd name="T5" fmla="*/ 63 h 63"/>
                    <a:gd name="T6" fmla="*/ 0 w 52"/>
                    <a:gd name="T7" fmla="*/ 0 h 63"/>
                    <a:gd name="T8" fmla="*/ 0 60000 65536"/>
                    <a:gd name="T9" fmla="*/ 0 60000 65536"/>
                    <a:gd name="T10" fmla="*/ 0 60000 65536"/>
                    <a:gd name="T11" fmla="*/ 0 60000 65536"/>
                    <a:gd name="T12" fmla="*/ 0 w 52"/>
                    <a:gd name="T13" fmla="*/ 0 h 63"/>
                    <a:gd name="T14" fmla="*/ 52 w 52"/>
                    <a:gd name="T15" fmla="*/ 63 h 63"/>
                  </a:gdLst>
                  <a:ahLst/>
                  <a:cxnLst>
                    <a:cxn ang="T8">
                      <a:pos x="T0" y="T1"/>
                    </a:cxn>
                    <a:cxn ang="T9">
                      <a:pos x="T2" y="T3"/>
                    </a:cxn>
                    <a:cxn ang="T10">
                      <a:pos x="T4" y="T5"/>
                    </a:cxn>
                    <a:cxn ang="T11">
                      <a:pos x="T6" y="T7"/>
                    </a:cxn>
                  </a:cxnLst>
                  <a:rect l="T12" t="T13" r="T14" b="T15"/>
                  <a:pathLst>
                    <a:path w="52" h="63">
                      <a:moveTo>
                        <a:pt x="0" y="0"/>
                      </a:moveTo>
                      <a:lnTo>
                        <a:pt x="52" y="36"/>
                      </a:lnTo>
                      <a:lnTo>
                        <a:pt x="10" y="63"/>
                      </a:lnTo>
                      <a:lnTo>
                        <a:pt x="0" y="0"/>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grpSp>
        </p:grpSp>
        <p:grpSp>
          <p:nvGrpSpPr>
            <p:cNvPr id="8" name="Group 1047"/>
            <p:cNvGrpSpPr>
              <a:grpSpLocks/>
            </p:cNvGrpSpPr>
            <p:nvPr/>
          </p:nvGrpSpPr>
          <p:grpSpPr bwMode="auto">
            <a:xfrm>
              <a:off x="11969" y="4404"/>
              <a:ext cx="644" cy="1215"/>
              <a:chOff x="9511" y="12240"/>
              <a:chExt cx="1290" cy="2452"/>
            </a:xfrm>
          </p:grpSpPr>
          <p:sp>
            <p:nvSpPr>
              <p:cNvPr id="67600" name="Freeform 1041"/>
              <p:cNvSpPr>
                <a:spLocks/>
              </p:cNvSpPr>
              <p:nvPr/>
            </p:nvSpPr>
            <p:spPr bwMode="auto">
              <a:xfrm>
                <a:off x="9511" y="12991"/>
                <a:ext cx="505" cy="835"/>
              </a:xfrm>
              <a:custGeom>
                <a:avLst/>
                <a:gdLst>
                  <a:gd name="T0" fmla="*/ 267 w 505"/>
                  <a:gd name="T1" fmla="*/ 124 h 835"/>
                  <a:gd name="T2" fmla="*/ 319 w 505"/>
                  <a:gd name="T3" fmla="*/ 72 h 835"/>
                  <a:gd name="T4" fmla="*/ 392 w 505"/>
                  <a:gd name="T5" fmla="*/ 21 h 835"/>
                  <a:gd name="T6" fmla="*/ 443 w 505"/>
                  <a:gd name="T7" fmla="*/ 0 h 835"/>
                  <a:gd name="T8" fmla="*/ 505 w 505"/>
                  <a:gd name="T9" fmla="*/ 4 h 835"/>
                  <a:gd name="T10" fmla="*/ 505 w 505"/>
                  <a:gd name="T11" fmla="*/ 52 h 835"/>
                  <a:gd name="T12" fmla="*/ 474 w 505"/>
                  <a:gd name="T13" fmla="*/ 93 h 835"/>
                  <a:gd name="T14" fmla="*/ 416 w 505"/>
                  <a:gd name="T15" fmla="*/ 124 h 835"/>
                  <a:gd name="T16" fmla="*/ 271 w 505"/>
                  <a:gd name="T17" fmla="*/ 190 h 835"/>
                  <a:gd name="T18" fmla="*/ 133 w 505"/>
                  <a:gd name="T19" fmla="*/ 269 h 835"/>
                  <a:gd name="T20" fmla="*/ 75 w 505"/>
                  <a:gd name="T21" fmla="*/ 289 h 835"/>
                  <a:gd name="T22" fmla="*/ 55 w 505"/>
                  <a:gd name="T23" fmla="*/ 320 h 835"/>
                  <a:gd name="T24" fmla="*/ 75 w 505"/>
                  <a:gd name="T25" fmla="*/ 351 h 835"/>
                  <a:gd name="T26" fmla="*/ 195 w 505"/>
                  <a:gd name="T27" fmla="*/ 467 h 835"/>
                  <a:gd name="T28" fmla="*/ 250 w 505"/>
                  <a:gd name="T29" fmla="*/ 505 h 835"/>
                  <a:gd name="T30" fmla="*/ 332 w 505"/>
                  <a:gd name="T31" fmla="*/ 570 h 835"/>
                  <a:gd name="T32" fmla="*/ 416 w 505"/>
                  <a:gd name="T33" fmla="*/ 632 h 835"/>
                  <a:gd name="T34" fmla="*/ 412 w 505"/>
                  <a:gd name="T35" fmla="*/ 663 h 835"/>
                  <a:gd name="T36" fmla="*/ 350 w 505"/>
                  <a:gd name="T37" fmla="*/ 673 h 835"/>
                  <a:gd name="T38" fmla="*/ 257 w 505"/>
                  <a:gd name="T39" fmla="*/ 673 h 835"/>
                  <a:gd name="T40" fmla="*/ 199 w 505"/>
                  <a:gd name="T41" fmla="*/ 704 h 835"/>
                  <a:gd name="T42" fmla="*/ 178 w 505"/>
                  <a:gd name="T43" fmla="*/ 783 h 835"/>
                  <a:gd name="T44" fmla="*/ 178 w 505"/>
                  <a:gd name="T45" fmla="*/ 825 h 835"/>
                  <a:gd name="T46" fmla="*/ 154 w 505"/>
                  <a:gd name="T47" fmla="*/ 835 h 835"/>
                  <a:gd name="T48" fmla="*/ 116 w 505"/>
                  <a:gd name="T49" fmla="*/ 797 h 835"/>
                  <a:gd name="T50" fmla="*/ 123 w 505"/>
                  <a:gd name="T51" fmla="*/ 731 h 835"/>
                  <a:gd name="T52" fmla="*/ 157 w 505"/>
                  <a:gd name="T53" fmla="*/ 683 h 835"/>
                  <a:gd name="T54" fmla="*/ 226 w 505"/>
                  <a:gd name="T55" fmla="*/ 642 h 835"/>
                  <a:gd name="T56" fmla="*/ 301 w 505"/>
                  <a:gd name="T57" fmla="*/ 622 h 835"/>
                  <a:gd name="T58" fmla="*/ 308 w 505"/>
                  <a:gd name="T59" fmla="*/ 601 h 835"/>
                  <a:gd name="T60" fmla="*/ 271 w 505"/>
                  <a:gd name="T61" fmla="*/ 560 h 835"/>
                  <a:gd name="T62" fmla="*/ 113 w 505"/>
                  <a:gd name="T63" fmla="*/ 457 h 835"/>
                  <a:gd name="T64" fmla="*/ 65 w 505"/>
                  <a:gd name="T65" fmla="*/ 416 h 835"/>
                  <a:gd name="T66" fmla="*/ 20 w 505"/>
                  <a:gd name="T67" fmla="*/ 361 h 835"/>
                  <a:gd name="T68" fmla="*/ 0 w 505"/>
                  <a:gd name="T69" fmla="*/ 299 h 835"/>
                  <a:gd name="T70" fmla="*/ 13 w 505"/>
                  <a:gd name="T71" fmla="*/ 262 h 835"/>
                  <a:gd name="T72" fmla="*/ 92 w 505"/>
                  <a:gd name="T73" fmla="*/ 238 h 835"/>
                  <a:gd name="T74" fmla="*/ 188 w 505"/>
                  <a:gd name="T75" fmla="*/ 197 h 835"/>
                  <a:gd name="T76" fmla="*/ 250 w 505"/>
                  <a:gd name="T77" fmla="*/ 154 h 835"/>
                  <a:gd name="T78" fmla="*/ 267 w 505"/>
                  <a:gd name="T79" fmla="*/ 124 h 8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5"/>
                  <a:gd name="T121" fmla="*/ 0 h 835"/>
                  <a:gd name="T122" fmla="*/ 505 w 505"/>
                  <a:gd name="T123" fmla="*/ 835 h 8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5" h="835">
                    <a:moveTo>
                      <a:pt x="267" y="124"/>
                    </a:moveTo>
                    <a:lnTo>
                      <a:pt x="319" y="72"/>
                    </a:lnTo>
                    <a:lnTo>
                      <a:pt x="392" y="21"/>
                    </a:lnTo>
                    <a:lnTo>
                      <a:pt x="443" y="0"/>
                    </a:lnTo>
                    <a:lnTo>
                      <a:pt x="505" y="4"/>
                    </a:lnTo>
                    <a:lnTo>
                      <a:pt x="505" y="52"/>
                    </a:lnTo>
                    <a:lnTo>
                      <a:pt x="474" y="93"/>
                    </a:lnTo>
                    <a:lnTo>
                      <a:pt x="416" y="124"/>
                    </a:lnTo>
                    <a:lnTo>
                      <a:pt x="271" y="190"/>
                    </a:lnTo>
                    <a:lnTo>
                      <a:pt x="133" y="269"/>
                    </a:lnTo>
                    <a:lnTo>
                      <a:pt x="75" y="289"/>
                    </a:lnTo>
                    <a:lnTo>
                      <a:pt x="55" y="320"/>
                    </a:lnTo>
                    <a:lnTo>
                      <a:pt x="75" y="351"/>
                    </a:lnTo>
                    <a:lnTo>
                      <a:pt x="195" y="467"/>
                    </a:lnTo>
                    <a:lnTo>
                      <a:pt x="250" y="505"/>
                    </a:lnTo>
                    <a:lnTo>
                      <a:pt x="332" y="570"/>
                    </a:lnTo>
                    <a:lnTo>
                      <a:pt x="416" y="632"/>
                    </a:lnTo>
                    <a:lnTo>
                      <a:pt x="412" y="663"/>
                    </a:lnTo>
                    <a:lnTo>
                      <a:pt x="350" y="673"/>
                    </a:lnTo>
                    <a:lnTo>
                      <a:pt x="257" y="673"/>
                    </a:lnTo>
                    <a:lnTo>
                      <a:pt x="199" y="704"/>
                    </a:lnTo>
                    <a:lnTo>
                      <a:pt x="178" y="783"/>
                    </a:lnTo>
                    <a:lnTo>
                      <a:pt x="178" y="825"/>
                    </a:lnTo>
                    <a:lnTo>
                      <a:pt x="154" y="835"/>
                    </a:lnTo>
                    <a:lnTo>
                      <a:pt x="116" y="797"/>
                    </a:lnTo>
                    <a:lnTo>
                      <a:pt x="123" y="731"/>
                    </a:lnTo>
                    <a:lnTo>
                      <a:pt x="157" y="683"/>
                    </a:lnTo>
                    <a:lnTo>
                      <a:pt x="226" y="642"/>
                    </a:lnTo>
                    <a:lnTo>
                      <a:pt x="301" y="622"/>
                    </a:lnTo>
                    <a:lnTo>
                      <a:pt x="308" y="601"/>
                    </a:lnTo>
                    <a:lnTo>
                      <a:pt x="271" y="560"/>
                    </a:lnTo>
                    <a:lnTo>
                      <a:pt x="113" y="457"/>
                    </a:lnTo>
                    <a:lnTo>
                      <a:pt x="65" y="416"/>
                    </a:lnTo>
                    <a:lnTo>
                      <a:pt x="20" y="361"/>
                    </a:lnTo>
                    <a:lnTo>
                      <a:pt x="0" y="299"/>
                    </a:lnTo>
                    <a:lnTo>
                      <a:pt x="13" y="262"/>
                    </a:lnTo>
                    <a:lnTo>
                      <a:pt x="92" y="238"/>
                    </a:lnTo>
                    <a:lnTo>
                      <a:pt x="188" y="197"/>
                    </a:lnTo>
                    <a:lnTo>
                      <a:pt x="250" y="154"/>
                    </a:lnTo>
                    <a:lnTo>
                      <a:pt x="267" y="124"/>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01" name="Freeform 1042"/>
              <p:cNvSpPr>
                <a:spLocks/>
              </p:cNvSpPr>
              <p:nvPr/>
            </p:nvSpPr>
            <p:spPr bwMode="auto">
              <a:xfrm>
                <a:off x="9961" y="12954"/>
                <a:ext cx="351" cy="799"/>
              </a:xfrm>
              <a:custGeom>
                <a:avLst/>
                <a:gdLst>
                  <a:gd name="T0" fmla="*/ 75 w 351"/>
                  <a:gd name="T1" fmla="*/ 61 h 799"/>
                  <a:gd name="T2" fmla="*/ 106 w 351"/>
                  <a:gd name="T3" fmla="*/ 10 h 799"/>
                  <a:gd name="T4" fmla="*/ 144 w 351"/>
                  <a:gd name="T5" fmla="*/ 0 h 799"/>
                  <a:gd name="T6" fmla="*/ 196 w 351"/>
                  <a:gd name="T7" fmla="*/ 0 h 799"/>
                  <a:gd name="T8" fmla="*/ 261 w 351"/>
                  <a:gd name="T9" fmla="*/ 37 h 799"/>
                  <a:gd name="T10" fmla="*/ 302 w 351"/>
                  <a:gd name="T11" fmla="*/ 120 h 799"/>
                  <a:gd name="T12" fmla="*/ 333 w 351"/>
                  <a:gd name="T13" fmla="*/ 227 h 799"/>
                  <a:gd name="T14" fmla="*/ 351 w 351"/>
                  <a:gd name="T15" fmla="*/ 336 h 799"/>
                  <a:gd name="T16" fmla="*/ 351 w 351"/>
                  <a:gd name="T17" fmla="*/ 484 h 799"/>
                  <a:gd name="T18" fmla="*/ 313 w 351"/>
                  <a:gd name="T19" fmla="*/ 645 h 799"/>
                  <a:gd name="T20" fmla="*/ 258 w 351"/>
                  <a:gd name="T21" fmla="*/ 740 h 799"/>
                  <a:gd name="T22" fmla="*/ 185 w 351"/>
                  <a:gd name="T23" fmla="*/ 788 h 799"/>
                  <a:gd name="T24" fmla="*/ 117 w 351"/>
                  <a:gd name="T25" fmla="*/ 799 h 799"/>
                  <a:gd name="T26" fmla="*/ 65 w 351"/>
                  <a:gd name="T27" fmla="*/ 768 h 799"/>
                  <a:gd name="T28" fmla="*/ 24 w 351"/>
                  <a:gd name="T29" fmla="*/ 730 h 799"/>
                  <a:gd name="T30" fmla="*/ 13 w 351"/>
                  <a:gd name="T31" fmla="*/ 669 h 799"/>
                  <a:gd name="T32" fmla="*/ 0 w 351"/>
                  <a:gd name="T33" fmla="*/ 552 h 799"/>
                  <a:gd name="T34" fmla="*/ 10 w 351"/>
                  <a:gd name="T35" fmla="*/ 408 h 799"/>
                  <a:gd name="T36" fmla="*/ 41 w 351"/>
                  <a:gd name="T37" fmla="*/ 258 h 799"/>
                  <a:gd name="T38" fmla="*/ 61 w 351"/>
                  <a:gd name="T39" fmla="*/ 150 h 799"/>
                  <a:gd name="T40" fmla="*/ 75 w 351"/>
                  <a:gd name="T41" fmla="*/ 61 h 7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1"/>
                  <a:gd name="T64" fmla="*/ 0 h 799"/>
                  <a:gd name="T65" fmla="*/ 351 w 351"/>
                  <a:gd name="T66" fmla="*/ 799 h 7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1" h="799">
                    <a:moveTo>
                      <a:pt x="75" y="61"/>
                    </a:moveTo>
                    <a:lnTo>
                      <a:pt x="106" y="10"/>
                    </a:lnTo>
                    <a:lnTo>
                      <a:pt x="144" y="0"/>
                    </a:lnTo>
                    <a:lnTo>
                      <a:pt x="196" y="0"/>
                    </a:lnTo>
                    <a:lnTo>
                      <a:pt x="261" y="37"/>
                    </a:lnTo>
                    <a:lnTo>
                      <a:pt x="302" y="120"/>
                    </a:lnTo>
                    <a:lnTo>
                      <a:pt x="333" y="227"/>
                    </a:lnTo>
                    <a:lnTo>
                      <a:pt x="351" y="336"/>
                    </a:lnTo>
                    <a:lnTo>
                      <a:pt x="351" y="484"/>
                    </a:lnTo>
                    <a:lnTo>
                      <a:pt x="313" y="645"/>
                    </a:lnTo>
                    <a:lnTo>
                      <a:pt x="258" y="740"/>
                    </a:lnTo>
                    <a:lnTo>
                      <a:pt x="185" y="788"/>
                    </a:lnTo>
                    <a:lnTo>
                      <a:pt x="117" y="799"/>
                    </a:lnTo>
                    <a:lnTo>
                      <a:pt x="65" y="768"/>
                    </a:lnTo>
                    <a:lnTo>
                      <a:pt x="24" y="730"/>
                    </a:lnTo>
                    <a:lnTo>
                      <a:pt x="13" y="669"/>
                    </a:lnTo>
                    <a:lnTo>
                      <a:pt x="0" y="552"/>
                    </a:lnTo>
                    <a:lnTo>
                      <a:pt x="10" y="408"/>
                    </a:lnTo>
                    <a:lnTo>
                      <a:pt x="41" y="258"/>
                    </a:lnTo>
                    <a:lnTo>
                      <a:pt x="61" y="150"/>
                    </a:lnTo>
                    <a:lnTo>
                      <a:pt x="75" y="61"/>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02" name="Freeform 1043"/>
              <p:cNvSpPr>
                <a:spLocks/>
              </p:cNvSpPr>
              <p:nvPr/>
            </p:nvSpPr>
            <p:spPr bwMode="auto">
              <a:xfrm>
                <a:off x="10058" y="13649"/>
                <a:ext cx="205" cy="1043"/>
              </a:xfrm>
              <a:custGeom>
                <a:avLst/>
                <a:gdLst>
                  <a:gd name="T0" fmla="*/ 99 w 205"/>
                  <a:gd name="T1" fmla="*/ 185 h 1043"/>
                  <a:gd name="T2" fmla="*/ 71 w 205"/>
                  <a:gd name="T3" fmla="*/ 116 h 1043"/>
                  <a:gd name="T4" fmla="*/ 71 w 205"/>
                  <a:gd name="T5" fmla="*/ 41 h 1043"/>
                  <a:gd name="T6" fmla="*/ 109 w 205"/>
                  <a:gd name="T7" fmla="*/ 0 h 1043"/>
                  <a:gd name="T8" fmla="*/ 153 w 205"/>
                  <a:gd name="T9" fmla="*/ 20 h 1043"/>
                  <a:gd name="T10" fmla="*/ 184 w 205"/>
                  <a:gd name="T11" fmla="*/ 92 h 1043"/>
                  <a:gd name="T12" fmla="*/ 201 w 205"/>
                  <a:gd name="T13" fmla="*/ 216 h 1043"/>
                  <a:gd name="T14" fmla="*/ 205 w 205"/>
                  <a:gd name="T15" fmla="*/ 370 h 1043"/>
                  <a:gd name="T16" fmla="*/ 194 w 205"/>
                  <a:gd name="T17" fmla="*/ 504 h 1043"/>
                  <a:gd name="T18" fmla="*/ 174 w 205"/>
                  <a:gd name="T19" fmla="*/ 648 h 1043"/>
                  <a:gd name="T20" fmla="*/ 174 w 205"/>
                  <a:gd name="T21" fmla="*/ 823 h 1043"/>
                  <a:gd name="T22" fmla="*/ 201 w 205"/>
                  <a:gd name="T23" fmla="*/ 895 h 1043"/>
                  <a:gd name="T24" fmla="*/ 191 w 205"/>
                  <a:gd name="T25" fmla="*/ 929 h 1043"/>
                  <a:gd name="T26" fmla="*/ 143 w 205"/>
                  <a:gd name="T27" fmla="*/ 940 h 1043"/>
                  <a:gd name="T28" fmla="*/ 92 w 205"/>
                  <a:gd name="T29" fmla="*/ 988 h 1043"/>
                  <a:gd name="T30" fmla="*/ 68 w 205"/>
                  <a:gd name="T31" fmla="*/ 1029 h 1043"/>
                  <a:gd name="T32" fmla="*/ 10 w 205"/>
                  <a:gd name="T33" fmla="*/ 1043 h 1043"/>
                  <a:gd name="T34" fmla="*/ 0 w 205"/>
                  <a:gd name="T35" fmla="*/ 998 h 1043"/>
                  <a:gd name="T36" fmla="*/ 20 w 205"/>
                  <a:gd name="T37" fmla="*/ 960 h 1043"/>
                  <a:gd name="T38" fmla="*/ 92 w 205"/>
                  <a:gd name="T39" fmla="*/ 929 h 1043"/>
                  <a:gd name="T40" fmla="*/ 143 w 205"/>
                  <a:gd name="T41" fmla="*/ 906 h 1043"/>
                  <a:gd name="T42" fmla="*/ 160 w 205"/>
                  <a:gd name="T43" fmla="*/ 885 h 1043"/>
                  <a:gd name="T44" fmla="*/ 140 w 205"/>
                  <a:gd name="T45" fmla="*/ 827 h 1043"/>
                  <a:gd name="T46" fmla="*/ 123 w 205"/>
                  <a:gd name="T47" fmla="*/ 709 h 1043"/>
                  <a:gd name="T48" fmla="*/ 119 w 205"/>
                  <a:gd name="T49" fmla="*/ 569 h 1043"/>
                  <a:gd name="T50" fmla="*/ 123 w 205"/>
                  <a:gd name="T51" fmla="*/ 476 h 1043"/>
                  <a:gd name="T52" fmla="*/ 129 w 205"/>
                  <a:gd name="T53" fmla="*/ 350 h 1043"/>
                  <a:gd name="T54" fmla="*/ 119 w 205"/>
                  <a:gd name="T55" fmla="*/ 237 h 1043"/>
                  <a:gd name="T56" fmla="*/ 99 w 205"/>
                  <a:gd name="T57" fmla="*/ 185 h 10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5"/>
                  <a:gd name="T88" fmla="*/ 0 h 1043"/>
                  <a:gd name="T89" fmla="*/ 205 w 205"/>
                  <a:gd name="T90" fmla="*/ 1043 h 10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5" h="1043">
                    <a:moveTo>
                      <a:pt x="99" y="185"/>
                    </a:moveTo>
                    <a:lnTo>
                      <a:pt x="71" y="116"/>
                    </a:lnTo>
                    <a:lnTo>
                      <a:pt x="71" y="41"/>
                    </a:lnTo>
                    <a:lnTo>
                      <a:pt x="109" y="0"/>
                    </a:lnTo>
                    <a:lnTo>
                      <a:pt x="153" y="20"/>
                    </a:lnTo>
                    <a:lnTo>
                      <a:pt x="184" y="92"/>
                    </a:lnTo>
                    <a:lnTo>
                      <a:pt x="201" y="216"/>
                    </a:lnTo>
                    <a:lnTo>
                      <a:pt x="205" y="370"/>
                    </a:lnTo>
                    <a:lnTo>
                      <a:pt x="194" y="504"/>
                    </a:lnTo>
                    <a:lnTo>
                      <a:pt x="174" y="648"/>
                    </a:lnTo>
                    <a:lnTo>
                      <a:pt x="174" y="823"/>
                    </a:lnTo>
                    <a:lnTo>
                      <a:pt x="201" y="895"/>
                    </a:lnTo>
                    <a:lnTo>
                      <a:pt x="191" y="929"/>
                    </a:lnTo>
                    <a:lnTo>
                      <a:pt x="143" y="940"/>
                    </a:lnTo>
                    <a:lnTo>
                      <a:pt x="92" y="988"/>
                    </a:lnTo>
                    <a:lnTo>
                      <a:pt x="68" y="1029"/>
                    </a:lnTo>
                    <a:lnTo>
                      <a:pt x="10" y="1043"/>
                    </a:lnTo>
                    <a:lnTo>
                      <a:pt x="0" y="998"/>
                    </a:lnTo>
                    <a:lnTo>
                      <a:pt x="20" y="960"/>
                    </a:lnTo>
                    <a:lnTo>
                      <a:pt x="92" y="929"/>
                    </a:lnTo>
                    <a:lnTo>
                      <a:pt x="143" y="906"/>
                    </a:lnTo>
                    <a:lnTo>
                      <a:pt x="160" y="885"/>
                    </a:lnTo>
                    <a:lnTo>
                      <a:pt x="140" y="827"/>
                    </a:lnTo>
                    <a:lnTo>
                      <a:pt x="123" y="709"/>
                    </a:lnTo>
                    <a:lnTo>
                      <a:pt x="119" y="569"/>
                    </a:lnTo>
                    <a:lnTo>
                      <a:pt x="123" y="476"/>
                    </a:lnTo>
                    <a:lnTo>
                      <a:pt x="129" y="350"/>
                    </a:lnTo>
                    <a:lnTo>
                      <a:pt x="119" y="237"/>
                    </a:lnTo>
                    <a:lnTo>
                      <a:pt x="99" y="185"/>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03" name="Freeform 1044"/>
              <p:cNvSpPr>
                <a:spLocks/>
              </p:cNvSpPr>
              <p:nvPr/>
            </p:nvSpPr>
            <p:spPr bwMode="auto">
              <a:xfrm>
                <a:off x="9770" y="13651"/>
                <a:ext cx="320" cy="1040"/>
              </a:xfrm>
              <a:custGeom>
                <a:avLst/>
                <a:gdLst>
                  <a:gd name="T0" fmla="*/ 197 w 320"/>
                  <a:gd name="T1" fmla="*/ 96 h 1040"/>
                  <a:gd name="T2" fmla="*/ 231 w 320"/>
                  <a:gd name="T3" fmla="*/ 31 h 1040"/>
                  <a:gd name="T4" fmla="*/ 272 w 320"/>
                  <a:gd name="T5" fmla="*/ 0 h 1040"/>
                  <a:gd name="T6" fmla="*/ 320 w 320"/>
                  <a:gd name="T7" fmla="*/ 20 h 1040"/>
                  <a:gd name="T8" fmla="*/ 313 w 320"/>
                  <a:gd name="T9" fmla="*/ 82 h 1040"/>
                  <a:gd name="T10" fmla="*/ 282 w 320"/>
                  <a:gd name="T11" fmla="*/ 126 h 1040"/>
                  <a:gd name="T12" fmla="*/ 221 w 320"/>
                  <a:gd name="T13" fmla="*/ 237 h 1040"/>
                  <a:gd name="T14" fmla="*/ 180 w 320"/>
                  <a:gd name="T15" fmla="*/ 343 h 1040"/>
                  <a:gd name="T16" fmla="*/ 156 w 320"/>
                  <a:gd name="T17" fmla="*/ 456 h 1040"/>
                  <a:gd name="T18" fmla="*/ 159 w 320"/>
                  <a:gd name="T19" fmla="*/ 566 h 1040"/>
                  <a:gd name="T20" fmla="*/ 197 w 320"/>
                  <a:gd name="T21" fmla="*/ 713 h 1040"/>
                  <a:gd name="T22" fmla="*/ 228 w 320"/>
                  <a:gd name="T23" fmla="*/ 855 h 1040"/>
                  <a:gd name="T24" fmla="*/ 272 w 320"/>
                  <a:gd name="T25" fmla="*/ 916 h 1040"/>
                  <a:gd name="T26" fmla="*/ 269 w 320"/>
                  <a:gd name="T27" fmla="*/ 951 h 1040"/>
                  <a:gd name="T28" fmla="*/ 231 w 320"/>
                  <a:gd name="T29" fmla="*/ 968 h 1040"/>
                  <a:gd name="T30" fmla="*/ 145 w 320"/>
                  <a:gd name="T31" fmla="*/ 981 h 1040"/>
                  <a:gd name="T32" fmla="*/ 84 w 320"/>
                  <a:gd name="T33" fmla="*/ 1019 h 1040"/>
                  <a:gd name="T34" fmla="*/ 52 w 320"/>
                  <a:gd name="T35" fmla="*/ 1040 h 1040"/>
                  <a:gd name="T36" fmla="*/ 0 w 320"/>
                  <a:gd name="T37" fmla="*/ 992 h 1040"/>
                  <a:gd name="T38" fmla="*/ 11 w 320"/>
                  <a:gd name="T39" fmla="*/ 961 h 1040"/>
                  <a:gd name="T40" fmla="*/ 62 w 320"/>
                  <a:gd name="T41" fmla="*/ 940 h 1040"/>
                  <a:gd name="T42" fmla="*/ 128 w 320"/>
                  <a:gd name="T43" fmla="*/ 930 h 1040"/>
                  <a:gd name="T44" fmla="*/ 190 w 320"/>
                  <a:gd name="T45" fmla="*/ 930 h 1040"/>
                  <a:gd name="T46" fmla="*/ 200 w 320"/>
                  <a:gd name="T47" fmla="*/ 910 h 1040"/>
                  <a:gd name="T48" fmla="*/ 190 w 320"/>
                  <a:gd name="T49" fmla="*/ 875 h 1040"/>
                  <a:gd name="T50" fmla="*/ 138 w 320"/>
                  <a:gd name="T51" fmla="*/ 741 h 1040"/>
                  <a:gd name="T52" fmla="*/ 104 w 320"/>
                  <a:gd name="T53" fmla="*/ 610 h 1040"/>
                  <a:gd name="T54" fmla="*/ 87 w 320"/>
                  <a:gd name="T55" fmla="*/ 515 h 1040"/>
                  <a:gd name="T56" fmla="*/ 84 w 320"/>
                  <a:gd name="T57" fmla="*/ 426 h 1040"/>
                  <a:gd name="T58" fmla="*/ 97 w 320"/>
                  <a:gd name="T59" fmla="*/ 340 h 1040"/>
                  <a:gd name="T60" fmla="*/ 128 w 320"/>
                  <a:gd name="T61" fmla="*/ 251 h 1040"/>
                  <a:gd name="T62" fmla="*/ 176 w 320"/>
                  <a:gd name="T63" fmla="*/ 133 h 1040"/>
                  <a:gd name="T64" fmla="*/ 197 w 320"/>
                  <a:gd name="T65" fmla="*/ 96 h 10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0"/>
                  <a:gd name="T100" fmla="*/ 0 h 1040"/>
                  <a:gd name="T101" fmla="*/ 320 w 320"/>
                  <a:gd name="T102" fmla="*/ 1040 h 10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0" h="1040">
                    <a:moveTo>
                      <a:pt x="197" y="96"/>
                    </a:moveTo>
                    <a:lnTo>
                      <a:pt x="231" y="31"/>
                    </a:lnTo>
                    <a:lnTo>
                      <a:pt x="272" y="0"/>
                    </a:lnTo>
                    <a:lnTo>
                      <a:pt x="320" y="20"/>
                    </a:lnTo>
                    <a:lnTo>
                      <a:pt x="313" y="82"/>
                    </a:lnTo>
                    <a:lnTo>
                      <a:pt x="282" y="126"/>
                    </a:lnTo>
                    <a:lnTo>
                      <a:pt x="221" y="237"/>
                    </a:lnTo>
                    <a:lnTo>
                      <a:pt x="180" y="343"/>
                    </a:lnTo>
                    <a:lnTo>
                      <a:pt x="156" y="456"/>
                    </a:lnTo>
                    <a:lnTo>
                      <a:pt x="159" y="566"/>
                    </a:lnTo>
                    <a:lnTo>
                      <a:pt x="197" y="713"/>
                    </a:lnTo>
                    <a:lnTo>
                      <a:pt x="228" y="855"/>
                    </a:lnTo>
                    <a:lnTo>
                      <a:pt x="272" y="916"/>
                    </a:lnTo>
                    <a:lnTo>
                      <a:pt x="269" y="951"/>
                    </a:lnTo>
                    <a:lnTo>
                      <a:pt x="231" y="968"/>
                    </a:lnTo>
                    <a:lnTo>
                      <a:pt x="145" y="981"/>
                    </a:lnTo>
                    <a:lnTo>
                      <a:pt x="84" y="1019"/>
                    </a:lnTo>
                    <a:lnTo>
                      <a:pt x="52" y="1040"/>
                    </a:lnTo>
                    <a:lnTo>
                      <a:pt x="0" y="992"/>
                    </a:lnTo>
                    <a:lnTo>
                      <a:pt x="11" y="961"/>
                    </a:lnTo>
                    <a:lnTo>
                      <a:pt x="62" y="940"/>
                    </a:lnTo>
                    <a:lnTo>
                      <a:pt x="128" y="930"/>
                    </a:lnTo>
                    <a:lnTo>
                      <a:pt x="190" y="930"/>
                    </a:lnTo>
                    <a:lnTo>
                      <a:pt x="200" y="910"/>
                    </a:lnTo>
                    <a:lnTo>
                      <a:pt x="190" y="875"/>
                    </a:lnTo>
                    <a:lnTo>
                      <a:pt x="138" y="741"/>
                    </a:lnTo>
                    <a:lnTo>
                      <a:pt x="104" y="610"/>
                    </a:lnTo>
                    <a:lnTo>
                      <a:pt x="87" y="515"/>
                    </a:lnTo>
                    <a:lnTo>
                      <a:pt x="84" y="426"/>
                    </a:lnTo>
                    <a:lnTo>
                      <a:pt x="97" y="340"/>
                    </a:lnTo>
                    <a:lnTo>
                      <a:pt x="128" y="251"/>
                    </a:lnTo>
                    <a:lnTo>
                      <a:pt x="176" y="133"/>
                    </a:lnTo>
                    <a:lnTo>
                      <a:pt x="197" y="96"/>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04" name="Freeform 1045"/>
              <p:cNvSpPr>
                <a:spLocks/>
              </p:cNvSpPr>
              <p:nvPr/>
            </p:nvSpPr>
            <p:spPr bwMode="auto">
              <a:xfrm>
                <a:off x="9831" y="12355"/>
                <a:ext cx="412" cy="543"/>
              </a:xfrm>
              <a:custGeom>
                <a:avLst/>
                <a:gdLst>
                  <a:gd name="T0" fmla="*/ 151 w 412"/>
                  <a:gd name="T1" fmla="*/ 454 h 543"/>
                  <a:gd name="T2" fmla="*/ 182 w 412"/>
                  <a:gd name="T3" fmla="*/ 522 h 543"/>
                  <a:gd name="T4" fmla="*/ 254 w 412"/>
                  <a:gd name="T5" fmla="*/ 543 h 543"/>
                  <a:gd name="T6" fmla="*/ 316 w 412"/>
                  <a:gd name="T7" fmla="*/ 536 h 543"/>
                  <a:gd name="T8" fmla="*/ 367 w 412"/>
                  <a:gd name="T9" fmla="*/ 492 h 543"/>
                  <a:gd name="T10" fmla="*/ 408 w 412"/>
                  <a:gd name="T11" fmla="*/ 402 h 543"/>
                  <a:gd name="T12" fmla="*/ 412 w 412"/>
                  <a:gd name="T13" fmla="*/ 296 h 543"/>
                  <a:gd name="T14" fmla="*/ 398 w 412"/>
                  <a:gd name="T15" fmla="*/ 203 h 543"/>
                  <a:gd name="T16" fmla="*/ 340 w 412"/>
                  <a:gd name="T17" fmla="*/ 99 h 543"/>
                  <a:gd name="T18" fmla="*/ 298 w 412"/>
                  <a:gd name="T19" fmla="*/ 51 h 543"/>
                  <a:gd name="T20" fmla="*/ 254 w 412"/>
                  <a:gd name="T21" fmla="*/ 21 h 543"/>
                  <a:gd name="T22" fmla="*/ 213 w 412"/>
                  <a:gd name="T23" fmla="*/ 0 h 543"/>
                  <a:gd name="T24" fmla="*/ 141 w 412"/>
                  <a:gd name="T25" fmla="*/ 7 h 543"/>
                  <a:gd name="T26" fmla="*/ 103 w 412"/>
                  <a:gd name="T27" fmla="*/ 69 h 543"/>
                  <a:gd name="T28" fmla="*/ 83 w 412"/>
                  <a:gd name="T29" fmla="*/ 134 h 543"/>
                  <a:gd name="T30" fmla="*/ 83 w 412"/>
                  <a:gd name="T31" fmla="*/ 238 h 543"/>
                  <a:gd name="T32" fmla="*/ 100 w 412"/>
                  <a:gd name="T33" fmla="*/ 337 h 543"/>
                  <a:gd name="T34" fmla="*/ 120 w 412"/>
                  <a:gd name="T35" fmla="*/ 392 h 543"/>
                  <a:gd name="T36" fmla="*/ 6 w 412"/>
                  <a:gd name="T37" fmla="*/ 474 h 543"/>
                  <a:gd name="T38" fmla="*/ 0 w 412"/>
                  <a:gd name="T39" fmla="*/ 505 h 543"/>
                  <a:gd name="T40" fmla="*/ 17 w 412"/>
                  <a:gd name="T41" fmla="*/ 522 h 543"/>
                  <a:gd name="T42" fmla="*/ 141 w 412"/>
                  <a:gd name="T43" fmla="*/ 430 h 543"/>
                  <a:gd name="T44" fmla="*/ 151 w 412"/>
                  <a:gd name="T45" fmla="*/ 454 h 5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12"/>
                  <a:gd name="T70" fmla="*/ 0 h 543"/>
                  <a:gd name="T71" fmla="*/ 412 w 412"/>
                  <a:gd name="T72" fmla="*/ 543 h 54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12" h="543">
                    <a:moveTo>
                      <a:pt x="151" y="454"/>
                    </a:moveTo>
                    <a:lnTo>
                      <a:pt x="182" y="522"/>
                    </a:lnTo>
                    <a:lnTo>
                      <a:pt x="254" y="543"/>
                    </a:lnTo>
                    <a:lnTo>
                      <a:pt x="316" y="536"/>
                    </a:lnTo>
                    <a:lnTo>
                      <a:pt x="367" y="492"/>
                    </a:lnTo>
                    <a:lnTo>
                      <a:pt x="408" y="402"/>
                    </a:lnTo>
                    <a:lnTo>
                      <a:pt x="412" y="296"/>
                    </a:lnTo>
                    <a:lnTo>
                      <a:pt x="398" y="203"/>
                    </a:lnTo>
                    <a:lnTo>
                      <a:pt x="340" y="99"/>
                    </a:lnTo>
                    <a:lnTo>
                      <a:pt x="298" y="51"/>
                    </a:lnTo>
                    <a:lnTo>
                      <a:pt x="254" y="21"/>
                    </a:lnTo>
                    <a:lnTo>
                      <a:pt x="213" y="0"/>
                    </a:lnTo>
                    <a:lnTo>
                      <a:pt x="141" y="7"/>
                    </a:lnTo>
                    <a:lnTo>
                      <a:pt x="103" y="69"/>
                    </a:lnTo>
                    <a:lnTo>
                      <a:pt x="83" y="134"/>
                    </a:lnTo>
                    <a:lnTo>
                      <a:pt x="83" y="238"/>
                    </a:lnTo>
                    <a:lnTo>
                      <a:pt x="100" y="337"/>
                    </a:lnTo>
                    <a:lnTo>
                      <a:pt x="120" y="392"/>
                    </a:lnTo>
                    <a:lnTo>
                      <a:pt x="6" y="474"/>
                    </a:lnTo>
                    <a:lnTo>
                      <a:pt x="0" y="505"/>
                    </a:lnTo>
                    <a:lnTo>
                      <a:pt x="17" y="522"/>
                    </a:lnTo>
                    <a:lnTo>
                      <a:pt x="141" y="430"/>
                    </a:lnTo>
                    <a:lnTo>
                      <a:pt x="151" y="454"/>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605" name="Freeform 1046"/>
              <p:cNvSpPr>
                <a:spLocks/>
              </p:cNvSpPr>
              <p:nvPr/>
            </p:nvSpPr>
            <p:spPr bwMode="auto">
              <a:xfrm>
                <a:off x="9982" y="12240"/>
                <a:ext cx="819" cy="908"/>
              </a:xfrm>
              <a:custGeom>
                <a:avLst/>
                <a:gdLst>
                  <a:gd name="T0" fmla="*/ 545 w 819"/>
                  <a:gd name="T1" fmla="*/ 628 h 908"/>
                  <a:gd name="T2" fmla="*/ 504 w 819"/>
                  <a:gd name="T3" fmla="*/ 669 h 908"/>
                  <a:gd name="T4" fmla="*/ 417 w 819"/>
                  <a:gd name="T5" fmla="*/ 720 h 908"/>
                  <a:gd name="T6" fmla="*/ 339 w 819"/>
                  <a:gd name="T7" fmla="*/ 751 h 908"/>
                  <a:gd name="T8" fmla="*/ 284 w 819"/>
                  <a:gd name="T9" fmla="*/ 782 h 908"/>
                  <a:gd name="T10" fmla="*/ 232 w 819"/>
                  <a:gd name="T11" fmla="*/ 823 h 908"/>
                  <a:gd name="T12" fmla="*/ 226 w 819"/>
                  <a:gd name="T13" fmla="*/ 895 h 908"/>
                  <a:gd name="T14" fmla="*/ 277 w 819"/>
                  <a:gd name="T15" fmla="*/ 908 h 908"/>
                  <a:gd name="T16" fmla="*/ 407 w 819"/>
                  <a:gd name="T17" fmla="*/ 833 h 908"/>
                  <a:gd name="T18" fmla="*/ 504 w 819"/>
                  <a:gd name="T19" fmla="*/ 744 h 908"/>
                  <a:gd name="T20" fmla="*/ 617 w 819"/>
                  <a:gd name="T21" fmla="*/ 631 h 908"/>
                  <a:gd name="T22" fmla="*/ 709 w 819"/>
                  <a:gd name="T23" fmla="*/ 559 h 908"/>
                  <a:gd name="T24" fmla="*/ 788 w 819"/>
                  <a:gd name="T25" fmla="*/ 504 h 908"/>
                  <a:gd name="T26" fmla="*/ 819 w 819"/>
                  <a:gd name="T27" fmla="*/ 477 h 908"/>
                  <a:gd name="T28" fmla="*/ 808 w 819"/>
                  <a:gd name="T29" fmla="*/ 443 h 908"/>
                  <a:gd name="T30" fmla="*/ 771 w 819"/>
                  <a:gd name="T31" fmla="*/ 395 h 908"/>
                  <a:gd name="T32" fmla="*/ 634 w 819"/>
                  <a:gd name="T33" fmla="*/ 320 h 908"/>
                  <a:gd name="T34" fmla="*/ 504 w 819"/>
                  <a:gd name="T35" fmla="*/ 250 h 908"/>
                  <a:gd name="T36" fmla="*/ 345 w 819"/>
                  <a:gd name="T37" fmla="*/ 178 h 908"/>
                  <a:gd name="T38" fmla="*/ 287 w 819"/>
                  <a:gd name="T39" fmla="*/ 137 h 908"/>
                  <a:gd name="T40" fmla="*/ 226 w 819"/>
                  <a:gd name="T41" fmla="*/ 82 h 908"/>
                  <a:gd name="T42" fmla="*/ 164 w 819"/>
                  <a:gd name="T43" fmla="*/ 21 h 908"/>
                  <a:gd name="T44" fmla="*/ 109 w 819"/>
                  <a:gd name="T45" fmla="*/ 0 h 908"/>
                  <a:gd name="T46" fmla="*/ 0 w 819"/>
                  <a:gd name="T47" fmla="*/ 76 h 908"/>
                  <a:gd name="T48" fmla="*/ 7 w 819"/>
                  <a:gd name="T49" fmla="*/ 147 h 908"/>
                  <a:gd name="T50" fmla="*/ 27 w 819"/>
                  <a:gd name="T51" fmla="*/ 175 h 908"/>
                  <a:gd name="T52" fmla="*/ 82 w 819"/>
                  <a:gd name="T53" fmla="*/ 164 h 908"/>
                  <a:gd name="T54" fmla="*/ 72 w 819"/>
                  <a:gd name="T55" fmla="*/ 134 h 908"/>
                  <a:gd name="T56" fmla="*/ 51 w 819"/>
                  <a:gd name="T57" fmla="*/ 123 h 908"/>
                  <a:gd name="T58" fmla="*/ 41 w 819"/>
                  <a:gd name="T59" fmla="*/ 86 h 908"/>
                  <a:gd name="T60" fmla="*/ 102 w 819"/>
                  <a:gd name="T61" fmla="*/ 45 h 908"/>
                  <a:gd name="T62" fmla="*/ 154 w 819"/>
                  <a:gd name="T63" fmla="*/ 86 h 908"/>
                  <a:gd name="T64" fmla="*/ 154 w 819"/>
                  <a:gd name="T65" fmla="*/ 123 h 908"/>
                  <a:gd name="T66" fmla="*/ 133 w 819"/>
                  <a:gd name="T67" fmla="*/ 168 h 908"/>
                  <a:gd name="T68" fmla="*/ 150 w 819"/>
                  <a:gd name="T69" fmla="*/ 199 h 908"/>
                  <a:gd name="T70" fmla="*/ 253 w 819"/>
                  <a:gd name="T71" fmla="*/ 226 h 908"/>
                  <a:gd name="T72" fmla="*/ 294 w 819"/>
                  <a:gd name="T73" fmla="*/ 188 h 908"/>
                  <a:gd name="T74" fmla="*/ 431 w 819"/>
                  <a:gd name="T75" fmla="*/ 271 h 908"/>
                  <a:gd name="T76" fmla="*/ 545 w 819"/>
                  <a:gd name="T77" fmla="*/ 323 h 908"/>
                  <a:gd name="T78" fmla="*/ 607 w 819"/>
                  <a:gd name="T79" fmla="*/ 354 h 908"/>
                  <a:gd name="T80" fmla="*/ 668 w 819"/>
                  <a:gd name="T81" fmla="*/ 385 h 908"/>
                  <a:gd name="T82" fmla="*/ 716 w 819"/>
                  <a:gd name="T83" fmla="*/ 426 h 908"/>
                  <a:gd name="T84" fmla="*/ 747 w 819"/>
                  <a:gd name="T85" fmla="*/ 467 h 908"/>
                  <a:gd name="T86" fmla="*/ 719 w 819"/>
                  <a:gd name="T87" fmla="*/ 497 h 908"/>
                  <a:gd name="T88" fmla="*/ 654 w 819"/>
                  <a:gd name="T89" fmla="*/ 539 h 908"/>
                  <a:gd name="T90" fmla="*/ 586 w 819"/>
                  <a:gd name="T91" fmla="*/ 586 h 908"/>
                  <a:gd name="T92" fmla="*/ 545 w 819"/>
                  <a:gd name="T93" fmla="*/ 628 h 9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19"/>
                  <a:gd name="T142" fmla="*/ 0 h 908"/>
                  <a:gd name="T143" fmla="*/ 819 w 819"/>
                  <a:gd name="T144" fmla="*/ 908 h 90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19" h="908">
                    <a:moveTo>
                      <a:pt x="545" y="628"/>
                    </a:moveTo>
                    <a:lnTo>
                      <a:pt x="504" y="669"/>
                    </a:lnTo>
                    <a:lnTo>
                      <a:pt x="417" y="720"/>
                    </a:lnTo>
                    <a:lnTo>
                      <a:pt x="339" y="751"/>
                    </a:lnTo>
                    <a:lnTo>
                      <a:pt x="284" y="782"/>
                    </a:lnTo>
                    <a:lnTo>
                      <a:pt x="232" y="823"/>
                    </a:lnTo>
                    <a:lnTo>
                      <a:pt x="226" y="895"/>
                    </a:lnTo>
                    <a:lnTo>
                      <a:pt x="277" y="908"/>
                    </a:lnTo>
                    <a:lnTo>
                      <a:pt x="407" y="833"/>
                    </a:lnTo>
                    <a:lnTo>
                      <a:pt x="504" y="744"/>
                    </a:lnTo>
                    <a:lnTo>
                      <a:pt x="617" y="631"/>
                    </a:lnTo>
                    <a:lnTo>
                      <a:pt x="709" y="559"/>
                    </a:lnTo>
                    <a:lnTo>
                      <a:pt x="788" y="504"/>
                    </a:lnTo>
                    <a:lnTo>
                      <a:pt x="819" y="477"/>
                    </a:lnTo>
                    <a:lnTo>
                      <a:pt x="808" y="443"/>
                    </a:lnTo>
                    <a:lnTo>
                      <a:pt x="771" y="395"/>
                    </a:lnTo>
                    <a:lnTo>
                      <a:pt x="634" y="320"/>
                    </a:lnTo>
                    <a:lnTo>
                      <a:pt x="504" y="250"/>
                    </a:lnTo>
                    <a:lnTo>
                      <a:pt x="345" y="178"/>
                    </a:lnTo>
                    <a:lnTo>
                      <a:pt x="287" y="137"/>
                    </a:lnTo>
                    <a:lnTo>
                      <a:pt x="226" y="82"/>
                    </a:lnTo>
                    <a:lnTo>
                      <a:pt x="164" y="21"/>
                    </a:lnTo>
                    <a:lnTo>
                      <a:pt x="109" y="0"/>
                    </a:lnTo>
                    <a:lnTo>
                      <a:pt x="0" y="76"/>
                    </a:lnTo>
                    <a:lnTo>
                      <a:pt x="7" y="147"/>
                    </a:lnTo>
                    <a:lnTo>
                      <a:pt x="27" y="175"/>
                    </a:lnTo>
                    <a:lnTo>
                      <a:pt x="82" y="164"/>
                    </a:lnTo>
                    <a:lnTo>
                      <a:pt x="72" y="134"/>
                    </a:lnTo>
                    <a:lnTo>
                      <a:pt x="51" y="123"/>
                    </a:lnTo>
                    <a:lnTo>
                      <a:pt x="41" y="86"/>
                    </a:lnTo>
                    <a:lnTo>
                      <a:pt x="102" y="45"/>
                    </a:lnTo>
                    <a:lnTo>
                      <a:pt x="154" y="86"/>
                    </a:lnTo>
                    <a:lnTo>
                      <a:pt x="154" y="123"/>
                    </a:lnTo>
                    <a:lnTo>
                      <a:pt x="133" y="168"/>
                    </a:lnTo>
                    <a:lnTo>
                      <a:pt x="150" y="199"/>
                    </a:lnTo>
                    <a:lnTo>
                      <a:pt x="253" y="226"/>
                    </a:lnTo>
                    <a:lnTo>
                      <a:pt x="294" y="188"/>
                    </a:lnTo>
                    <a:lnTo>
                      <a:pt x="431" y="271"/>
                    </a:lnTo>
                    <a:lnTo>
                      <a:pt x="545" y="323"/>
                    </a:lnTo>
                    <a:lnTo>
                      <a:pt x="607" y="354"/>
                    </a:lnTo>
                    <a:lnTo>
                      <a:pt x="668" y="385"/>
                    </a:lnTo>
                    <a:lnTo>
                      <a:pt x="716" y="426"/>
                    </a:lnTo>
                    <a:lnTo>
                      <a:pt x="747" y="467"/>
                    </a:lnTo>
                    <a:lnTo>
                      <a:pt x="719" y="497"/>
                    </a:lnTo>
                    <a:lnTo>
                      <a:pt x="654" y="539"/>
                    </a:lnTo>
                    <a:lnTo>
                      <a:pt x="586" y="586"/>
                    </a:lnTo>
                    <a:lnTo>
                      <a:pt x="545" y="628"/>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grpSp>
        <p:sp>
          <p:nvSpPr>
            <p:cNvPr id="67596" name="Freeform 1050"/>
            <p:cNvSpPr>
              <a:spLocks/>
            </p:cNvSpPr>
            <p:nvPr/>
          </p:nvSpPr>
          <p:spPr bwMode="auto">
            <a:xfrm>
              <a:off x="12052" y="4195"/>
              <a:ext cx="160" cy="189"/>
            </a:xfrm>
            <a:custGeom>
              <a:avLst/>
              <a:gdLst>
                <a:gd name="T0" fmla="*/ 34 w 160"/>
                <a:gd name="T1" fmla="*/ 109 h 189"/>
                <a:gd name="T2" fmla="*/ 0 w 160"/>
                <a:gd name="T3" fmla="*/ 96 h 189"/>
                <a:gd name="T4" fmla="*/ 5 w 160"/>
                <a:gd name="T5" fmla="*/ 42 h 189"/>
                <a:gd name="T6" fmla="*/ 54 w 160"/>
                <a:gd name="T7" fmla="*/ 7 h 189"/>
                <a:gd name="T8" fmla="*/ 126 w 160"/>
                <a:gd name="T9" fmla="*/ 0 h 189"/>
                <a:gd name="T10" fmla="*/ 154 w 160"/>
                <a:gd name="T11" fmla="*/ 52 h 189"/>
                <a:gd name="T12" fmla="*/ 160 w 160"/>
                <a:gd name="T13" fmla="*/ 117 h 189"/>
                <a:gd name="T14" fmla="*/ 110 w 160"/>
                <a:gd name="T15" fmla="*/ 144 h 189"/>
                <a:gd name="T16" fmla="*/ 115 w 160"/>
                <a:gd name="T17" fmla="*/ 186 h 189"/>
                <a:gd name="T18" fmla="*/ 81 w 160"/>
                <a:gd name="T19" fmla="*/ 189 h 189"/>
                <a:gd name="T20" fmla="*/ 81 w 160"/>
                <a:gd name="T21" fmla="*/ 123 h 189"/>
                <a:gd name="T22" fmla="*/ 125 w 160"/>
                <a:gd name="T23" fmla="*/ 97 h 189"/>
                <a:gd name="T24" fmla="*/ 113 w 160"/>
                <a:gd name="T25" fmla="*/ 39 h 189"/>
                <a:gd name="T26" fmla="*/ 57 w 160"/>
                <a:gd name="T27" fmla="*/ 44 h 189"/>
                <a:gd name="T28" fmla="*/ 31 w 160"/>
                <a:gd name="T29" fmla="*/ 70 h 189"/>
                <a:gd name="T30" fmla="*/ 34 w 160"/>
                <a:gd name="T31" fmla="*/ 109 h 1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0"/>
                <a:gd name="T49" fmla="*/ 0 h 189"/>
                <a:gd name="T50" fmla="*/ 160 w 160"/>
                <a:gd name="T51" fmla="*/ 189 h 1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0" h="189">
                  <a:moveTo>
                    <a:pt x="34" y="109"/>
                  </a:moveTo>
                  <a:lnTo>
                    <a:pt x="0" y="96"/>
                  </a:lnTo>
                  <a:lnTo>
                    <a:pt x="5" y="42"/>
                  </a:lnTo>
                  <a:lnTo>
                    <a:pt x="54" y="7"/>
                  </a:lnTo>
                  <a:lnTo>
                    <a:pt x="126" y="0"/>
                  </a:lnTo>
                  <a:lnTo>
                    <a:pt x="154" y="52"/>
                  </a:lnTo>
                  <a:lnTo>
                    <a:pt x="160" y="117"/>
                  </a:lnTo>
                  <a:lnTo>
                    <a:pt x="110" y="144"/>
                  </a:lnTo>
                  <a:lnTo>
                    <a:pt x="115" y="186"/>
                  </a:lnTo>
                  <a:lnTo>
                    <a:pt x="81" y="189"/>
                  </a:lnTo>
                  <a:lnTo>
                    <a:pt x="81" y="123"/>
                  </a:lnTo>
                  <a:lnTo>
                    <a:pt x="125" y="97"/>
                  </a:lnTo>
                  <a:lnTo>
                    <a:pt x="113" y="39"/>
                  </a:lnTo>
                  <a:lnTo>
                    <a:pt x="57" y="44"/>
                  </a:lnTo>
                  <a:lnTo>
                    <a:pt x="31" y="70"/>
                  </a:lnTo>
                  <a:lnTo>
                    <a:pt x="34" y="109"/>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597" name="Freeform 1051"/>
            <p:cNvSpPr>
              <a:spLocks/>
            </p:cNvSpPr>
            <p:nvPr/>
          </p:nvSpPr>
          <p:spPr bwMode="auto">
            <a:xfrm>
              <a:off x="12141" y="4410"/>
              <a:ext cx="39" cy="39"/>
            </a:xfrm>
            <a:custGeom>
              <a:avLst/>
              <a:gdLst>
                <a:gd name="T0" fmla="*/ 23 w 39"/>
                <a:gd name="T1" fmla="*/ 39 h 39"/>
                <a:gd name="T2" fmla="*/ 31 w 39"/>
                <a:gd name="T3" fmla="*/ 36 h 39"/>
                <a:gd name="T4" fmla="*/ 36 w 39"/>
                <a:gd name="T5" fmla="*/ 31 h 39"/>
                <a:gd name="T6" fmla="*/ 39 w 39"/>
                <a:gd name="T7" fmla="*/ 23 h 39"/>
                <a:gd name="T8" fmla="*/ 39 w 39"/>
                <a:gd name="T9" fmla="*/ 15 h 39"/>
                <a:gd name="T10" fmla="*/ 36 w 39"/>
                <a:gd name="T11" fmla="*/ 8 h 39"/>
                <a:gd name="T12" fmla="*/ 31 w 39"/>
                <a:gd name="T13" fmla="*/ 2 h 39"/>
                <a:gd name="T14" fmla="*/ 24 w 39"/>
                <a:gd name="T15" fmla="*/ 0 h 39"/>
                <a:gd name="T16" fmla="*/ 16 w 39"/>
                <a:gd name="T17" fmla="*/ 0 h 39"/>
                <a:gd name="T18" fmla="*/ 8 w 39"/>
                <a:gd name="T19" fmla="*/ 3 h 39"/>
                <a:gd name="T20" fmla="*/ 3 w 39"/>
                <a:gd name="T21" fmla="*/ 8 h 39"/>
                <a:gd name="T22" fmla="*/ 0 w 39"/>
                <a:gd name="T23" fmla="*/ 15 h 39"/>
                <a:gd name="T24" fmla="*/ 0 w 39"/>
                <a:gd name="T25" fmla="*/ 23 h 39"/>
                <a:gd name="T26" fmla="*/ 3 w 39"/>
                <a:gd name="T27" fmla="*/ 31 h 39"/>
                <a:gd name="T28" fmla="*/ 8 w 39"/>
                <a:gd name="T29" fmla="*/ 36 h 39"/>
                <a:gd name="T30" fmla="*/ 15 w 39"/>
                <a:gd name="T31" fmla="*/ 39 h 39"/>
                <a:gd name="T32" fmla="*/ 23 w 39"/>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39"/>
                <a:gd name="T53" fmla="*/ 39 w 39"/>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39">
                  <a:moveTo>
                    <a:pt x="23" y="39"/>
                  </a:moveTo>
                  <a:lnTo>
                    <a:pt x="31" y="36"/>
                  </a:lnTo>
                  <a:lnTo>
                    <a:pt x="36" y="31"/>
                  </a:lnTo>
                  <a:lnTo>
                    <a:pt x="39" y="23"/>
                  </a:lnTo>
                  <a:lnTo>
                    <a:pt x="39" y="15"/>
                  </a:lnTo>
                  <a:lnTo>
                    <a:pt x="36" y="8"/>
                  </a:lnTo>
                  <a:lnTo>
                    <a:pt x="31" y="2"/>
                  </a:lnTo>
                  <a:lnTo>
                    <a:pt x="24" y="0"/>
                  </a:lnTo>
                  <a:lnTo>
                    <a:pt x="16" y="0"/>
                  </a:lnTo>
                  <a:lnTo>
                    <a:pt x="8" y="3"/>
                  </a:lnTo>
                  <a:lnTo>
                    <a:pt x="3" y="8"/>
                  </a:lnTo>
                  <a:lnTo>
                    <a:pt x="0" y="15"/>
                  </a:lnTo>
                  <a:lnTo>
                    <a:pt x="0" y="23"/>
                  </a:lnTo>
                  <a:lnTo>
                    <a:pt x="3" y="31"/>
                  </a:lnTo>
                  <a:lnTo>
                    <a:pt x="8" y="36"/>
                  </a:lnTo>
                  <a:lnTo>
                    <a:pt x="15" y="39"/>
                  </a:lnTo>
                  <a:lnTo>
                    <a:pt x="23" y="39"/>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598" name="Freeform 1053"/>
            <p:cNvSpPr>
              <a:spLocks/>
            </p:cNvSpPr>
            <p:nvPr/>
          </p:nvSpPr>
          <p:spPr bwMode="auto">
            <a:xfrm>
              <a:off x="12279" y="4261"/>
              <a:ext cx="110" cy="134"/>
            </a:xfrm>
            <a:custGeom>
              <a:avLst/>
              <a:gdLst>
                <a:gd name="T0" fmla="*/ 0 w 110"/>
                <a:gd name="T1" fmla="*/ 134 h 134"/>
                <a:gd name="T2" fmla="*/ 69 w 110"/>
                <a:gd name="T3" fmla="*/ 0 h 134"/>
                <a:gd name="T4" fmla="*/ 110 w 110"/>
                <a:gd name="T5" fmla="*/ 29 h 134"/>
                <a:gd name="T6" fmla="*/ 0 w 110"/>
                <a:gd name="T7" fmla="*/ 134 h 134"/>
                <a:gd name="T8" fmla="*/ 0 60000 65536"/>
                <a:gd name="T9" fmla="*/ 0 60000 65536"/>
                <a:gd name="T10" fmla="*/ 0 60000 65536"/>
                <a:gd name="T11" fmla="*/ 0 60000 65536"/>
                <a:gd name="T12" fmla="*/ 0 w 110"/>
                <a:gd name="T13" fmla="*/ 0 h 134"/>
                <a:gd name="T14" fmla="*/ 110 w 110"/>
                <a:gd name="T15" fmla="*/ 134 h 134"/>
              </a:gdLst>
              <a:ahLst/>
              <a:cxnLst>
                <a:cxn ang="T8">
                  <a:pos x="T0" y="T1"/>
                </a:cxn>
                <a:cxn ang="T9">
                  <a:pos x="T2" y="T3"/>
                </a:cxn>
                <a:cxn ang="T10">
                  <a:pos x="T4" y="T5"/>
                </a:cxn>
                <a:cxn ang="T11">
                  <a:pos x="T6" y="T7"/>
                </a:cxn>
              </a:cxnLst>
              <a:rect l="T12" t="T13" r="T14" b="T15"/>
              <a:pathLst>
                <a:path w="110" h="134">
                  <a:moveTo>
                    <a:pt x="0" y="134"/>
                  </a:moveTo>
                  <a:lnTo>
                    <a:pt x="69" y="0"/>
                  </a:lnTo>
                  <a:lnTo>
                    <a:pt x="110" y="29"/>
                  </a:lnTo>
                  <a:lnTo>
                    <a:pt x="0" y="134"/>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sp>
          <p:nvSpPr>
            <p:cNvPr id="67599" name="Freeform 1054"/>
            <p:cNvSpPr>
              <a:spLocks/>
            </p:cNvSpPr>
            <p:nvPr/>
          </p:nvSpPr>
          <p:spPr bwMode="auto">
            <a:xfrm>
              <a:off x="11943" y="4318"/>
              <a:ext cx="144" cy="118"/>
            </a:xfrm>
            <a:custGeom>
              <a:avLst/>
              <a:gdLst>
                <a:gd name="T0" fmla="*/ 144 w 144"/>
                <a:gd name="T1" fmla="*/ 118 h 118"/>
                <a:gd name="T2" fmla="*/ 0 w 144"/>
                <a:gd name="T3" fmla="*/ 35 h 118"/>
                <a:gd name="T4" fmla="*/ 18 w 144"/>
                <a:gd name="T5" fmla="*/ 0 h 118"/>
                <a:gd name="T6" fmla="*/ 144 w 144"/>
                <a:gd name="T7" fmla="*/ 118 h 118"/>
                <a:gd name="T8" fmla="*/ 0 60000 65536"/>
                <a:gd name="T9" fmla="*/ 0 60000 65536"/>
                <a:gd name="T10" fmla="*/ 0 60000 65536"/>
                <a:gd name="T11" fmla="*/ 0 60000 65536"/>
                <a:gd name="T12" fmla="*/ 0 w 144"/>
                <a:gd name="T13" fmla="*/ 0 h 118"/>
                <a:gd name="T14" fmla="*/ 144 w 144"/>
                <a:gd name="T15" fmla="*/ 118 h 118"/>
              </a:gdLst>
              <a:ahLst/>
              <a:cxnLst>
                <a:cxn ang="T8">
                  <a:pos x="T0" y="T1"/>
                </a:cxn>
                <a:cxn ang="T9">
                  <a:pos x="T2" y="T3"/>
                </a:cxn>
                <a:cxn ang="T10">
                  <a:pos x="T4" y="T5"/>
                </a:cxn>
                <a:cxn ang="T11">
                  <a:pos x="T6" y="T7"/>
                </a:cxn>
              </a:cxnLst>
              <a:rect l="T12" t="T13" r="T14" b="T15"/>
              <a:pathLst>
                <a:path w="144" h="118">
                  <a:moveTo>
                    <a:pt x="144" y="118"/>
                  </a:moveTo>
                  <a:lnTo>
                    <a:pt x="0" y="35"/>
                  </a:lnTo>
                  <a:lnTo>
                    <a:pt x="18" y="0"/>
                  </a:lnTo>
                  <a:lnTo>
                    <a:pt x="144" y="118"/>
                  </a:lnTo>
                  <a:close/>
                </a:path>
              </a:pathLst>
            </a:custGeom>
            <a:solidFill>
              <a:srgbClr val="000000"/>
            </a:solidFill>
            <a:ln w="9525">
              <a:noFill/>
              <a:round/>
              <a:headEnd/>
              <a:tailEnd/>
            </a:ln>
          </p:spPr>
          <p:txBody>
            <a:bodyPr/>
            <a:lstStyle/>
            <a:p>
              <a:endParaRPr lang="en-US" sz="1800" smtClean="0">
                <a:solidFill>
                  <a:prstClr val="black"/>
                </a:solidFill>
                <a:latin typeface="Arial" pitchFamily="34" charset="0"/>
                <a:ea typeface="ＭＳ Ｐゴシック" charset="-128"/>
              </a:endParaRPr>
            </a:p>
          </p:txBody>
        </p:sp>
      </p:grpSp>
      <p:sp>
        <p:nvSpPr>
          <p:cNvPr id="65" name="Explosion 1 64"/>
          <p:cNvSpPr/>
          <p:nvPr/>
        </p:nvSpPr>
        <p:spPr>
          <a:xfrm rot="20854283">
            <a:off x="5583238" y="895350"/>
            <a:ext cx="3371850" cy="2124075"/>
          </a:xfrm>
          <a:prstGeom prst="irregularSeal1">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800" b="1" dirty="0">
                <a:solidFill>
                  <a:prstClr val="white"/>
                </a:solidFill>
              </a:rPr>
              <a:t>CWE </a:t>
            </a:r>
            <a:br>
              <a:rPr lang="en-US" sz="1800" b="1" dirty="0">
                <a:solidFill>
                  <a:prstClr val="white"/>
                </a:solidFill>
              </a:rPr>
            </a:br>
            <a:r>
              <a:rPr lang="en-US" sz="1800" b="1" dirty="0">
                <a:solidFill>
                  <a:prstClr val="white"/>
                </a:solidFill>
              </a:rPr>
              <a:t>650+ Weaknesses</a:t>
            </a:r>
            <a:br>
              <a:rPr lang="en-US" sz="1800" b="1" dirty="0">
                <a:solidFill>
                  <a:prstClr val="white"/>
                </a:solidFill>
              </a:rPr>
            </a:br>
            <a:r>
              <a:rPr lang="en-US" sz="1800" b="1" dirty="0">
                <a:solidFill>
                  <a:prstClr val="white"/>
                </a:solidFill>
              </a:rPr>
              <a:t>1000+ Pages</a:t>
            </a:r>
          </a:p>
        </p:txBody>
      </p:sp>
      <p:sp>
        <p:nvSpPr>
          <p:cNvPr id="66" name="Explosion 1 65"/>
          <p:cNvSpPr/>
          <p:nvPr/>
        </p:nvSpPr>
        <p:spPr>
          <a:xfrm rot="20854283">
            <a:off x="442913" y="1106488"/>
            <a:ext cx="3740150" cy="1987550"/>
          </a:xfrm>
          <a:prstGeom prst="irregularSeal1">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sz="1800" b="1" dirty="0">
                <a:solidFill>
                  <a:prstClr val="white"/>
                </a:solidFill>
              </a:rPr>
              <a:t>45000+</a:t>
            </a:r>
            <a:br>
              <a:rPr lang="en-US" sz="1800" b="1" dirty="0">
                <a:solidFill>
                  <a:prstClr val="white"/>
                </a:solidFill>
              </a:rPr>
            </a:br>
            <a:r>
              <a:rPr lang="en-US" sz="1800" b="1" dirty="0">
                <a:solidFill>
                  <a:prstClr val="white"/>
                </a:solidFill>
              </a:rPr>
              <a:t>CVE Vulnerabilities</a:t>
            </a:r>
          </a:p>
        </p:txBody>
      </p:sp>
      <p:sp>
        <p:nvSpPr>
          <p:cNvPr id="67" name="Explosion 1 66"/>
          <p:cNvSpPr/>
          <p:nvPr/>
        </p:nvSpPr>
        <p:spPr>
          <a:xfrm rot="20854283">
            <a:off x="6137275" y="4760913"/>
            <a:ext cx="2565400" cy="1843087"/>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800" b="1" dirty="0">
                <a:solidFill>
                  <a:prstClr val="white"/>
                </a:solidFill>
              </a:rPr>
              <a:t>CAPEC</a:t>
            </a:r>
            <a:br>
              <a:rPr lang="en-US" sz="1800" b="1" dirty="0">
                <a:solidFill>
                  <a:prstClr val="white"/>
                </a:solidFill>
              </a:rPr>
            </a:br>
            <a:r>
              <a:rPr lang="en-US" sz="1800" b="1" dirty="0">
                <a:solidFill>
                  <a:prstClr val="white"/>
                </a:solidFill>
              </a:rPr>
              <a:t>300+ Attack Patterns</a:t>
            </a:r>
          </a:p>
        </p:txBody>
      </p:sp>
      <p:sp>
        <p:nvSpPr>
          <p:cNvPr id="68" name="Explosion 1 67"/>
          <p:cNvSpPr/>
          <p:nvPr/>
        </p:nvSpPr>
        <p:spPr>
          <a:xfrm rot="20854283">
            <a:off x="179388" y="5024438"/>
            <a:ext cx="2978150" cy="1985962"/>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r>
              <a:rPr lang="en-US" sz="1800" b="1" smtClean="0">
                <a:solidFill>
                  <a:srgbClr val="FFFFFF"/>
                </a:solidFill>
                <a:ea typeface="ＭＳ Ｐゴシック" charset="-128"/>
                <a:cs typeface="Arial" pitchFamily="34" charset="0"/>
              </a:rPr>
              <a:t>Countless Do</a:t>
            </a:r>
            <a:r>
              <a:rPr lang="ja-JP" altLang="en-US" sz="1800" b="1" smtClean="0">
                <a:solidFill>
                  <a:srgbClr val="FFFFFF"/>
                </a:solidFill>
                <a:cs typeface="Arial" pitchFamily="34" charset="0"/>
              </a:rPr>
              <a:t>’</a:t>
            </a:r>
            <a:r>
              <a:rPr lang="en-US" altLang="ja-JP" sz="1800" b="1" smtClean="0">
                <a:solidFill>
                  <a:srgbClr val="FFFFFF"/>
                </a:solidFill>
                <a:cs typeface="Arial" pitchFamily="34" charset="0"/>
              </a:rPr>
              <a:t>s and Don</a:t>
            </a:r>
            <a:r>
              <a:rPr lang="ja-JP" altLang="en-US" sz="1800" b="1" smtClean="0">
                <a:solidFill>
                  <a:srgbClr val="FFFFFF"/>
                </a:solidFill>
                <a:cs typeface="Arial" pitchFamily="34" charset="0"/>
              </a:rPr>
              <a:t>’</a:t>
            </a:r>
            <a:r>
              <a:rPr lang="en-US" altLang="ja-JP" sz="1800" b="1" smtClean="0">
                <a:solidFill>
                  <a:srgbClr val="FFFFFF"/>
                </a:solidFill>
                <a:cs typeface="Arial" pitchFamily="34" charset="0"/>
              </a:rPr>
              <a:t>ts</a:t>
            </a:r>
            <a:endParaRPr lang="en-US" sz="1800" b="1" smtClean="0">
              <a:solidFill>
                <a:srgbClr val="FFFFFF"/>
              </a:solidFill>
              <a:ea typeface="ＭＳ Ｐゴシック" charset="-128"/>
              <a:cs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ctrTitle"/>
          </p:nvPr>
        </p:nvSpPr>
        <p:spPr>
          <a:xfrm>
            <a:off x="228600" y="1524000"/>
            <a:ext cx="8686800" cy="1470025"/>
          </a:xfrm>
        </p:spPr>
        <p:txBody>
          <a:bodyPr/>
          <a:lstStyle/>
          <a:p>
            <a:pPr eaLnBrk="1" hangingPunct="1"/>
            <a:r>
              <a:rPr lang="en-US" altLang="zh-CN" b="1" dirty="0" smtClean="0">
                <a:ea typeface="SimSun" pitchFamily="2" charset="-122"/>
              </a:rPr>
              <a:t>Using Semantic Templates to Study Vulnerabilities Recorded in </a:t>
            </a:r>
            <a:br>
              <a:rPr lang="en-US" altLang="zh-CN" b="1" dirty="0" smtClean="0">
                <a:ea typeface="SimSun" pitchFamily="2" charset="-122"/>
              </a:rPr>
            </a:br>
            <a:r>
              <a:rPr lang="en-US" altLang="zh-CN" b="1" dirty="0" smtClean="0">
                <a:ea typeface="SimSun" pitchFamily="2" charset="-122"/>
              </a:rPr>
              <a:t>Large Software Repositories</a:t>
            </a:r>
            <a:endParaRPr lang="zh-CN" altLang="en-US" b="1" dirty="0" smtClean="0">
              <a:ea typeface="SimSun" pitchFamily="2" charset="-122"/>
            </a:endParaRPr>
          </a:p>
        </p:txBody>
      </p:sp>
      <p:sp>
        <p:nvSpPr>
          <p:cNvPr id="69634" name="Slide Number Placeholder 3"/>
          <p:cNvSpPr>
            <a:spLocks noGrp="1"/>
          </p:cNvSpPr>
          <p:nvPr>
            <p:ph type="sldNum" sz="quarter" idx="12"/>
          </p:nvPr>
        </p:nvSpPr>
        <p:spPr bwMode="auto">
          <a:noFill/>
          <a:ln>
            <a:miter lim="800000"/>
            <a:headEnd/>
            <a:tailEnd/>
          </a:ln>
        </p:spPr>
        <p:txBody>
          <a:bodyPr/>
          <a:lstStyle/>
          <a:p>
            <a:fld id="{7F8DAB94-465F-4672-AF5A-DAB15C2D2FD2}" type="slidenum">
              <a:rPr lang="en-US"/>
              <a:pPr/>
              <a:t>11</a:t>
            </a:fld>
            <a:endParaRPr lang="en-US"/>
          </a:p>
        </p:txBody>
      </p:sp>
      <p:pic>
        <p:nvPicPr>
          <p:cNvPr id="69635" name="Picture 5" descr="E:\rgandhi\Documents\Research\Software Repositories\Cross Talk\Resubmission Package\Harvey Siy.tif"/>
          <p:cNvPicPr>
            <a:picLocks noChangeAspect="1" noChangeArrowheads="1"/>
          </p:cNvPicPr>
          <p:nvPr/>
        </p:nvPicPr>
        <p:blipFill>
          <a:blip r:embed="rId3" cstate="print"/>
          <a:srcRect/>
          <a:stretch>
            <a:fillRect/>
          </a:stretch>
        </p:blipFill>
        <p:spPr bwMode="auto">
          <a:xfrm>
            <a:off x="3746500" y="4106863"/>
            <a:ext cx="1387475" cy="1849437"/>
          </a:xfrm>
          <a:prstGeom prst="rect">
            <a:avLst/>
          </a:prstGeom>
          <a:noFill/>
          <a:ln w="9525">
            <a:noFill/>
            <a:miter lim="800000"/>
            <a:headEnd/>
            <a:tailEnd/>
          </a:ln>
        </p:spPr>
      </p:pic>
      <p:pic>
        <p:nvPicPr>
          <p:cNvPr id="69636" name="Picture 6" descr="E:\rgandhi\Documents\Research\Software Repositories\Cross Talk\Resubmission Package\Yan Wu.tif"/>
          <p:cNvPicPr>
            <a:picLocks noChangeAspect="1" noChangeArrowheads="1"/>
          </p:cNvPicPr>
          <p:nvPr/>
        </p:nvPicPr>
        <p:blipFill>
          <a:blip r:embed="rId4" cstate="print"/>
          <a:srcRect/>
          <a:stretch>
            <a:fillRect/>
          </a:stretch>
        </p:blipFill>
        <p:spPr bwMode="auto">
          <a:xfrm>
            <a:off x="6262688" y="4094163"/>
            <a:ext cx="1446212" cy="1862137"/>
          </a:xfrm>
          <a:prstGeom prst="rect">
            <a:avLst/>
          </a:prstGeom>
          <a:noFill/>
          <a:ln w="9525">
            <a:noFill/>
            <a:miter lim="800000"/>
            <a:headEnd/>
            <a:tailEnd/>
          </a:ln>
        </p:spPr>
      </p:pic>
      <p:pic>
        <p:nvPicPr>
          <p:cNvPr id="69637" name="Picture 8" descr="Robin Gandhi"/>
          <p:cNvPicPr>
            <a:picLocks noChangeAspect="1" noChangeArrowheads="1"/>
          </p:cNvPicPr>
          <p:nvPr/>
        </p:nvPicPr>
        <p:blipFill>
          <a:blip r:embed="rId5" cstate="print"/>
          <a:srcRect/>
          <a:stretch>
            <a:fillRect/>
          </a:stretch>
        </p:blipFill>
        <p:spPr bwMode="auto">
          <a:xfrm>
            <a:off x="1425575" y="4089400"/>
            <a:ext cx="1227138" cy="1841500"/>
          </a:xfrm>
          <a:prstGeom prst="rect">
            <a:avLst/>
          </a:prstGeom>
          <a:noFill/>
          <a:ln w="9525">
            <a:noFill/>
            <a:miter lim="800000"/>
            <a:headEnd/>
            <a:tailEnd/>
          </a:ln>
        </p:spPr>
      </p:pic>
      <p:sp>
        <p:nvSpPr>
          <p:cNvPr id="9" name="Subtitle 5"/>
          <p:cNvSpPr>
            <a:spLocks noGrp="1"/>
          </p:cNvSpPr>
          <p:nvPr>
            <p:ph type="subTitle" idx="1"/>
          </p:nvPr>
        </p:nvSpPr>
        <p:spPr>
          <a:xfrm>
            <a:off x="1450975" y="5956300"/>
            <a:ext cx="1177925" cy="309563"/>
          </a:xfrm>
        </p:spPr>
        <p:txBody>
          <a:bodyPr/>
          <a:lstStyle/>
          <a:p>
            <a:pPr>
              <a:spcBef>
                <a:spcPts val="0"/>
              </a:spcBef>
              <a:defRPr/>
            </a:pPr>
            <a:r>
              <a:rPr lang="en-US" sz="1800" dirty="0" smtClean="0">
                <a:ea typeface="+mn-ea"/>
              </a:rPr>
              <a:t>Me</a:t>
            </a:r>
            <a:endParaRPr lang="en-US" sz="1800" dirty="0">
              <a:ea typeface="+mn-ea"/>
            </a:endParaRPr>
          </a:p>
        </p:txBody>
      </p:sp>
      <p:sp>
        <p:nvSpPr>
          <p:cNvPr id="69639" name="Subtitle 5"/>
          <p:cNvSpPr txBox="1">
            <a:spLocks/>
          </p:cNvSpPr>
          <p:nvPr/>
        </p:nvSpPr>
        <p:spPr bwMode="auto">
          <a:xfrm>
            <a:off x="3736975" y="5902325"/>
            <a:ext cx="1431925" cy="376238"/>
          </a:xfrm>
          <a:prstGeom prst="rect">
            <a:avLst/>
          </a:prstGeom>
          <a:noFill/>
          <a:ln w="9525">
            <a:noFill/>
            <a:miter lim="800000"/>
            <a:headEnd/>
            <a:tailEnd/>
          </a:ln>
        </p:spPr>
        <p:txBody>
          <a:bodyPr/>
          <a:lstStyle/>
          <a:p>
            <a:pPr algn="ctr" eaLnBrk="0" hangingPunct="0">
              <a:buFont typeface="Arial" pitchFamily="34" charset="0"/>
              <a:buNone/>
            </a:pPr>
            <a:r>
              <a:rPr lang="en-US" sz="1800" smtClean="0">
                <a:solidFill>
                  <a:srgbClr val="898989"/>
                </a:solidFill>
                <a:latin typeface="Calibri" pitchFamily="34" charset="0"/>
                <a:ea typeface="ＭＳ Ｐゴシック" charset="-128"/>
                <a:cs typeface="Arial" pitchFamily="34" charset="0"/>
              </a:rPr>
              <a:t>Harvey Siy</a:t>
            </a:r>
          </a:p>
        </p:txBody>
      </p:sp>
      <p:sp>
        <p:nvSpPr>
          <p:cNvPr id="69640" name="Subtitle 5"/>
          <p:cNvSpPr txBox="1">
            <a:spLocks/>
          </p:cNvSpPr>
          <p:nvPr/>
        </p:nvSpPr>
        <p:spPr bwMode="auto">
          <a:xfrm>
            <a:off x="6276975" y="5902325"/>
            <a:ext cx="1431925" cy="376238"/>
          </a:xfrm>
          <a:prstGeom prst="rect">
            <a:avLst/>
          </a:prstGeom>
          <a:noFill/>
          <a:ln w="9525">
            <a:noFill/>
            <a:miter lim="800000"/>
            <a:headEnd/>
            <a:tailEnd/>
          </a:ln>
        </p:spPr>
        <p:txBody>
          <a:bodyPr/>
          <a:lstStyle/>
          <a:p>
            <a:pPr algn="ctr" eaLnBrk="0" hangingPunct="0">
              <a:buFont typeface="Arial" pitchFamily="34" charset="0"/>
              <a:buNone/>
            </a:pPr>
            <a:r>
              <a:rPr lang="en-US" sz="1800" smtClean="0">
                <a:solidFill>
                  <a:srgbClr val="898989"/>
                </a:solidFill>
                <a:latin typeface="Calibri" pitchFamily="34" charset="0"/>
                <a:ea typeface="ＭＳ Ｐゴシック" charset="-128"/>
                <a:cs typeface="Arial" pitchFamily="34" charset="0"/>
              </a:rPr>
              <a:t>Yan Wu</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457200" y="0"/>
            <a:ext cx="8229600" cy="1143000"/>
          </a:xfrm>
        </p:spPr>
        <p:txBody>
          <a:bodyPr/>
          <a:lstStyle/>
          <a:p>
            <a:pPr eaLnBrk="1" hangingPunct="1"/>
            <a:r>
              <a:rPr lang="en-US" smtClean="0">
                <a:ea typeface="ＭＳ Ｐゴシック" charset="-128"/>
              </a:rPr>
              <a:t>The Paradox we face !</a:t>
            </a:r>
          </a:p>
        </p:txBody>
      </p:sp>
      <p:sp>
        <p:nvSpPr>
          <p:cNvPr id="71682" name="Slide Number Placeholder 4"/>
          <p:cNvSpPr>
            <a:spLocks noGrp="1"/>
          </p:cNvSpPr>
          <p:nvPr>
            <p:ph type="sldNum" sz="quarter" idx="12"/>
          </p:nvPr>
        </p:nvSpPr>
        <p:spPr bwMode="auto">
          <a:noFill/>
          <a:ln>
            <a:miter lim="800000"/>
            <a:headEnd/>
            <a:tailEnd/>
          </a:ln>
        </p:spPr>
        <p:txBody>
          <a:bodyPr/>
          <a:lstStyle/>
          <a:p>
            <a:fld id="{FC009B36-7CB8-432F-B258-E74497DD705C}" type="slidenum">
              <a:rPr lang="en-US"/>
              <a:pPr/>
              <a:t>12</a:t>
            </a:fld>
            <a:endParaRPr lang="en-US"/>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0" y="990600"/>
            <a:ext cx="2667000" cy="2522538"/>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7"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2819400"/>
            <a:ext cx="2800350" cy="25908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8" name="Picture 8"/>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57600" y="2273300"/>
            <a:ext cx="3429000" cy="45847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5"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43000" y="4038600"/>
            <a:ext cx="2768600" cy="25908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895600" y="838200"/>
            <a:ext cx="3048000" cy="13716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4" name="Picture 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638800" y="990600"/>
            <a:ext cx="2971800" cy="3024188"/>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9" name="Picture 9"/>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248400" y="3505200"/>
            <a:ext cx="2632075" cy="28956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extBox 14"/>
          <p:cNvSpPr txBox="1">
            <a:spLocks noChangeArrowheads="1"/>
          </p:cNvSpPr>
          <p:nvPr/>
        </p:nvSpPr>
        <p:spPr bwMode="auto">
          <a:xfrm>
            <a:off x="3276600" y="1371600"/>
            <a:ext cx="2209800" cy="461963"/>
          </a:xfrm>
          <a:prstGeom prst="rect">
            <a:avLst/>
          </a:prstGeom>
          <a:solidFill>
            <a:srgbClr val="FFFF00"/>
          </a:solidFill>
          <a:ln w="9525">
            <a:solidFill>
              <a:srgbClr val="FF0000"/>
            </a:solidFill>
            <a:miter lim="800000"/>
            <a:headEnd/>
            <a:tailEnd/>
          </a:ln>
        </p:spPr>
        <p:txBody>
          <a:bodyPr>
            <a:spAutoFit/>
          </a:bodyPr>
          <a:lstStyle/>
          <a:p>
            <a:pPr algn="ctr"/>
            <a:r>
              <a:rPr lang="en-US" sz="1200" b="1" smtClean="0">
                <a:solidFill>
                  <a:srgbClr val="000000"/>
                </a:solidFill>
                <a:latin typeface="Arial" pitchFamily="34" charset="0"/>
                <a:ea typeface="ＭＳ Ｐゴシック" charset="-128"/>
                <a:cs typeface="Arial" pitchFamily="34" charset="0"/>
              </a:rPr>
              <a:t>Source Code Differences after the fix</a:t>
            </a:r>
          </a:p>
        </p:txBody>
      </p:sp>
      <p:sp>
        <p:nvSpPr>
          <p:cNvPr id="16" name="TextBox 15"/>
          <p:cNvSpPr txBox="1">
            <a:spLocks noChangeArrowheads="1"/>
          </p:cNvSpPr>
          <p:nvPr/>
        </p:nvSpPr>
        <p:spPr bwMode="auto">
          <a:xfrm>
            <a:off x="914400" y="2209800"/>
            <a:ext cx="2209800" cy="276225"/>
          </a:xfrm>
          <a:prstGeom prst="rect">
            <a:avLst/>
          </a:prstGeom>
          <a:solidFill>
            <a:srgbClr val="FFFF00"/>
          </a:solidFill>
          <a:ln w="9525">
            <a:solidFill>
              <a:srgbClr val="FF0000"/>
            </a:solidFill>
            <a:miter lim="800000"/>
            <a:headEnd/>
            <a:tailEnd/>
          </a:ln>
        </p:spPr>
        <p:txBody>
          <a:bodyPr>
            <a:spAutoFit/>
          </a:bodyPr>
          <a:lstStyle/>
          <a:p>
            <a:pPr algn="ctr"/>
            <a:r>
              <a:rPr lang="en-US" sz="1200" b="1" smtClean="0">
                <a:solidFill>
                  <a:srgbClr val="000000"/>
                </a:solidFill>
                <a:latin typeface="Arial" pitchFamily="34" charset="0"/>
                <a:ea typeface="ＭＳ Ｐゴシック" charset="-128"/>
                <a:cs typeface="Arial" pitchFamily="34" charset="0"/>
              </a:rPr>
              <a:t>Log of Changes</a:t>
            </a:r>
          </a:p>
        </p:txBody>
      </p:sp>
      <p:sp>
        <p:nvSpPr>
          <p:cNvPr id="17" name="TextBox 16"/>
          <p:cNvSpPr txBox="1">
            <a:spLocks noChangeArrowheads="1"/>
          </p:cNvSpPr>
          <p:nvPr/>
        </p:nvSpPr>
        <p:spPr bwMode="auto">
          <a:xfrm>
            <a:off x="228600" y="3581400"/>
            <a:ext cx="2209800" cy="276225"/>
          </a:xfrm>
          <a:prstGeom prst="rect">
            <a:avLst/>
          </a:prstGeom>
          <a:solidFill>
            <a:srgbClr val="FFFF00"/>
          </a:solidFill>
          <a:ln w="9525">
            <a:solidFill>
              <a:srgbClr val="FF0000"/>
            </a:solidFill>
            <a:miter lim="800000"/>
            <a:headEnd/>
            <a:tailEnd/>
          </a:ln>
        </p:spPr>
        <p:txBody>
          <a:bodyPr>
            <a:spAutoFit/>
          </a:bodyPr>
          <a:lstStyle/>
          <a:p>
            <a:pPr algn="ctr"/>
            <a:r>
              <a:rPr lang="en-US" sz="1200" b="1" smtClean="0">
                <a:solidFill>
                  <a:srgbClr val="000000"/>
                </a:solidFill>
                <a:latin typeface="Arial" pitchFamily="34" charset="0"/>
                <a:ea typeface="ＭＳ Ｐゴシック" charset="-128"/>
                <a:cs typeface="Arial" pitchFamily="34" charset="0"/>
              </a:rPr>
              <a:t>Mailing list Discussions</a:t>
            </a:r>
          </a:p>
        </p:txBody>
      </p:sp>
      <p:sp>
        <p:nvSpPr>
          <p:cNvPr id="18" name="TextBox 17"/>
          <p:cNvSpPr txBox="1">
            <a:spLocks noChangeArrowheads="1"/>
          </p:cNvSpPr>
          <p:nvPr/>
        </p:nvSpPr>
        <p:spPr bwMode="auto">
          <a:xfrm>
            <a:off x="2057400" y="5257800"/>
            <a:ext cx="1676400" cy="276225"/>
          </a:xfrm>
          <a:prstGeom prst="rect">
            <a:avLst/>
          </a:prstGeom>
          <a:solidFill>
            <a:srgbClr val="FFFF00"/>
          </a:solidFill>
          <a:ln w="9525">
            <a:solidFill>
              <a:srgbClr val="FF0000"/>
            </a:solidFill>
            <a:miter lim="800000"/>
            <a:headEnd/>
            <a:tailEnd/>
          </a:ln>
        </p:spPr>
        <p:txBody>
          <a:bodyPr>
            <a:spAutoFit/>
          </a:bodyPr>
          <a:lstStyle/>
          <a:p>
            <a:pPr algn="ctr"/>
            <a:r>
              <a:rPr lang="en-US" sz="1200" b="1" smtClean="0">
                <a:solidFill>
                  <a:srgbClr val="000000"/>
                </a:solidFill>
                <a:latin typeface="Arial" pitchFamily="34" charset="0"/>
                <a:ea typeface="ＭＳ Ｐゴシック" charset="-128"/>
                <a:cs typeface="Arial" pitchFamily="34" charset="0"/>
              </a:rPr>
              <a:t>Public Descriptions</a:t>
            </a:r>
          </a:p>
        </p:txBody>
      </p:sp>
      <p:sp>
        <p:nvSpPr>
          <p:cNvPr id="19" name="TextBox 18"/>
          <p:cNvSpPr txBox="1">
            <a:spLocks noChangeArrowheads="1"/>
          </p:cNvSpPr>
          <p:nvPr/>
        </p:nvSpPr>
        <p:spPr bwMode="auto">
          <a:xfrm>
            <a:off x="4267200" y="4800600"/>
            <a:ext cx="1676400" cy="461963"/>
          </a:xfrm>
          <a:prstGeom prst="rect">
            <a:avLst/>
          </a:prstGeom>
          <a:solidFill>
            <a:srgbClr val="FFFF00"/>
          </a:solidFill>
          <a:ln w="9525">
            <a:solidFill>
              <a:srgbClr val="FF0000"/>
            </a:solidFill>
            <a:miter lim="800000"/>
            <a:headEnd/>
            <a:tailEnd/>
          </a:ln>
        </p:spPr>
        <p:txBody>
          <a:bodyPr>
            <a:spAutoFit/>
          </a:bodyPr>
          <a:lstStyle/>
          <a:p>
            <a:pPr algn="ctr"/>
            <a:r>
              <a:rPr lang="en-US" sz="1200" b="1" smtClean="0">
                <a:solidFill>
                  <a:srgbClr val="000000"/>
                </a:solidFill>
                <a:latin typeface="Arial" pitchFamily="34" charset="0"/>
                <a:ea typeface="ＭＳ Ｐゴシック" charset="-128"/>
                <a:cs typeface="Arial" pitchFamily="34" charset="0"/>
              </a:rPr>
              <a:t>Vulnerability </a:t>
            </a:r>
            <a:br>
              <a:rPr lang="en-US" sz="1200" b="1" smtClean="0">
                <a:solidFill>
                  <a:srgbClr val="000000"/>
                </a:solidFill>
                <a:latin typeface="Arial" pitchFamily="34" charset="0"/>
                <a:ea typeface="ＭＳ Ｐゴシック" charset="-128"/>
                <a:cs typeface="Arial" pitchFamily="34" charset="0"/>
              </a:rPr>
            </a:br>
            <a:r>
              <a:rPr lang="en-US" sz="1200" b="1" smtClean="0">
                <a:solidFill>
                  <a:srgbClr val="000000"/>
                </a:solidFill>
                <a:latin typeface="Arial" pitchFamily="34" charset="0"/>
                <a:ea typeface="ＭＳ Ｐゴシック" charset="-128"/>
                <a:cs typeface="Arial" pitchFamily="34" charset="0"/>
              </a:rPr>
              <a:t>Databases</a:t>
            </a:r>
          </a:p>
        </p:txBody>
      </p:sp>
      <p:sp>
        <p:nvSpPr>
          <p:cNvPr id="20" name="TextBox 19"/>
          <p:cNvSpPr txBox="1">
            <a:spLocks noChangeArrowheads="1"/>
          </p:cNvSpPr>
          <p:nvPr/>
        </p:nvSpPr>
        <p:spPr bwMode="auto">
          <a:xfrm>
            <a:off x="6858000" y="4267200"/>
            <a:ext cx="1676400" cy="461963"/>
          </a:xfrm>
          <a:prstGeom prst="rect">
            <a:avLst/>
          </a:prstGeom>
          <a:solidFill>
            <a:srgbClr val="FFFF00"/>
          </a:solidFill>
          <a:ln w="9525">
            <a:solidFill>
              <a:srgbClr val="FF0000"/>
            </a:solidFill>
            <a:miter lim="800000"/>
            <a:headEnd/>
            <a:tailEnd/>
          </a:ln>
        </p:spPr>
        <p:txBody>
          <a:bodyPr>
            <a:spAutoFit/>
          </a:bodyPr>
          <a:lstStyle/>
          <a:p>
            <a:pPr algn="ctr"/>
            <a:r>
              <a:rPr lang="en-US" sz="1200" b="1" smtClean="0">
                <a:solidFill>
                  <a:srgbClr val="000000"/>
                </a:solidFill>
                <a:latin typeface="Arial" pitchFamily="34" charset="0"/>
                <a:ea typeface="ＭＳ Ｐゴシック" charset="-128"/>
                <a:cs typeface="Arial" pitchFamily="34" charset="0"/>
              </a:rPr>
              <a:t>Weakness Enumerations</a:t>
            </a:r>
          </a:p>
        </p:txBody>
      </p:sp>
      <p:sp>
        <p:nvSpPr>
          <p:cNvPr id="21" name="TextBox 20"/>
          <p:cNvSpPr txBox="1">
            <a:spLocks noChangeArrowheads="1"/>
          </p:cNvSpPr>
          <p:nvPr/>
        </p:nvSpPr>
        <p:spPr bwMode="auto">
          <a:xfrm>
            <a:off x="6172200" y="1905000"/>
            <a:ext cx="1676400" cy="461963"/>
          </a:xfrm>
          <a:prstGeom prst="rect">
            <a:avLst/>
          </a:prstGeom>
          <a:solidFill>
            <a:srgbClr val="FFFF00"/>
          </a:solidFill>
          <a:ln w="9525">
            <a:solidFill>
              <a:srgbClr val="FF0000"/>
            </a:solidFill>
            <a:miter lim="800000"/>
            <a:headEnd/>
            <a:tailEnd/>
          </a:ln>
        </p:spPr>
        <p:txBody>
          <a:bodyPr>
            <a:spAutoFit/>
          </a:bodyPr>
          <a:lstStyle/>
          <a:p>
            <a:pPr algn="ctr"/>
            <a:r>
              <a:rPr lang="en-US" sz="1200" b="1" smtClean="0">
                <a:solidFill>
                  <a:srgbClr val="000000"/>
                </a:solidFill>
                <a:latin typeface="Arial" pitchFamily="34" charset="0"/>
                <a:ea typeface="ＭＳ Ｐゴシック" charset="-128"/>
                <a:cs typeface="Arial" pitchFamily="34" charset="0"/>
              </a:rPr>
              <a:t>Bug tracking databases</a:t>
            </a:r>
          </a:p>
        </p:txBody>
      </p:sp>
      <p:pic>
        <p:nvPicPr>
          <p:cNvPr id="5130" name="Picture 10" descr="C:\Users\rgandhi\AppData\Local\Microsoft\Windows\Temporary Internet Files\Content.IE5\G6UVSUQR\MC900293468[1].wmf"/>
          <p:cNvPicPr>
            <a:picLocks noChangeAspect="1" noChangeArrowheads="1"/>
          </p:cNvPicPr>
          <p:nvPr/>
        </p:nvPicPr>
        <p:blipFill>
          <a:blip r:embed="rId10" cstate="print"/>
          <a:srcRect/>
          <a:stretch>
            <a:fillRect/>
          </a:stretch>
        </p:blipFill>
        <p:spPr bwMode="auto">
          <a:xfrm>
            <a:off x="3276600" y="2514600"/>
            <a:ext cx="1074738" cy="1828800"/>
          </a:xfrm>
          <a:prstGeom prst="rect">
            <a:avLst/>
          </a:prstGeom>
          <a:noFill/>
          <a:ln w="9525">
            <a:noFill/>
            <a:miter lim="800000"/>
            <a:headEnd/>
            <a:tailEnd/>
          </a:ln>
        </p:spPr>
      </p:pic>
      <p:pic>
        <p:nvPicPr>
          <p:cNvPr id="23" name="Picture 10" descr="C:\Users\rgandhi\AppData\Local\Microsoft\Windows\Temporary Internet Files\Content.IE5\G6UVSUQR\MC900293468[1].wmf"/>
          <p:cNvPicPr>
            <a:picLocks noChangeAspect="1" noChangeArrowheads="1"/>
          </p:cNvPicPr>
          <p:nvPr/>
        </p:nvPicPr>
        <p:blipFill>
          <a:blip r:embed="rId10" cstate="print"/>
          <a:srcRect/>
          <a:stretch>
            <a:fillRect/>
          </a:stretch>
        </p:blipFill>
        <p:spPr bwMode="auto">
          <a:xfrm>
            <a:off x="4343400" y="1676400"/>
            <a:ext cx="1074738" cy="1828800"/>
          </a:xfrm>
          <a:prstGeom prst="rect">
            <a:avLst/>
          </a:prstGeom>
          <a:noFill/>
          <a:ln w="9525">
            <a:noFill/>
            <a:miter lim="800000"/>
            <a:headEnd/>
            <a:tailEnd/>
          </a:ln>
        </p:spPr>
      </p:pic>
      <p:pic>
        <p:nvPicPr>
          <p:cNvPr id="24" name="Picture 10" descr="C:\Users\rgandhi\AppData\Local\Microsoft\Windows\Temporary Internet Files\Content.IE5\G6UVSUQR\MC900293468[1].wmf"/>
          <p:cNvPicPr>
            <a:picLocks noChangeAspect="1" noChangeArrowheads="1"/>
          </p:cNvPicPr>
          <p:nvPr/>
        </p:nvPicPr>
        <p:blipFill>
          <a:blip r:embed="rId10" cstate="print"/>
          <a:srcRect/>
          <a:stretch>
            <a:fillRect/>
          </a:stretch>
        </p:blipFill>
        <p:spPr bwMode="auto">
          <a:xfrm>
            <a:off x="5410200" y="2743200"/>
            <a:ext cx="1074738" cy="1828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127"/>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500"/>
                                  </p:stCondLst>
                                  <p:childTnLst>
                                    <p:set>
                                      <p:cBhvr>
                                        <p:cTn id="12" dur="1" fill="hold">
                                          <p:stCondLst>
                                            <p:cond delay="0"/>
                                          </p:stCondLst>
                                        </p:cTn>
                                        <p:tgtEl>
                                          <p:spTgt spid="16"/>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0"/>
                                          </p:stCondLst>
                                        </p:cTn>
                                        <p:tgtEl>
                                          <p:spTgt spid="5126"/>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nodeType="afterGroup">
                            <p:stCondLst>
                              <p:cond delay="1000"/>
                            </p:stCondLst>
                            <p:childTnLst>
                              <p:par>
                                <p:cTn id="23" presetID="1" presetClass="entr" presetSubtype="0" fill="hold" grpId="0" nodeType="afterEffect">
                                  <p:stCondLst>
                                    <p:cond delay="5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nodeType="afterGroup">
                            <p:stCondLst>
                              <p:cond delay="1500"/>
                            </p:stCondLst>
                            <p:childTnLst>
                              <p:par>
                                <p:cTn id="26" presetID="1" presetClass="entr" presetSubtype="0" fill="hold" nodeType="afterEffect">
                                  <p:stCondLst>
                                    <p:cond delay="0"/>
                                  </p:stCondLst>
                                  <p:childTnLst>
                                    <p:set>
                                      <p:cBhvr>
                                        <p:cTn id="27" dur="1" fill="hold">
                                          <p:stCondLst>
                                            <p:cond delay="0"/>
                                          </p:stCondLst>
                                        </p:cTn>
                                        <p:tgtEl>
                                          <p:spTgt spid="5124"/>
                                        </p:tgtEl>
                                        <p:attrNameLst>
                                          <p:attrName>style.visibility</p:attrName>
                                        </p:attrNameLst>
                                      </p:cBhvr>
                                      <p:to>
                                        <p:strVal val="visible"/>
                                      </p:to>
                                    </p:set>
                                  </p:childTnLst>
                                </p:cTn>
                              </p:par>
                            </p:childTnLst>
                          </p:cTn>
                        </p:par>
                        <p:par>
                          <p:cTn id="28" fill="hold" nodeType="afterGroup">
                            <p:stCondLst>
                              <p:cond delay="1500"/>
                            </p:stCondLst>
                            <p:childTnLst>
                              <p:par>
                                <p:cTn id="29" presetID="1" presetClass="entr" presetSubtype="0" fill="hold" grpId="0" nodeType="afterEffect">
                                  <p:stCondLst>
                                    <p:cond delay="50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nodeType="afterGroup">
                            <p:stCondLst>
                              <p:cond delay="2000"/>
                            </p:stCondLst>
                            <p:childTnLst>
                              <p:par>
                                <p:cTn id="32" presetID="1" presetClass="entr" presetSubtype="0" fill="hold" nodeType="afterEffect">
                                  <p:stCondLst>
                                    <p:cond delay="0"/>
                                  </p:stCondLst>
                                  <p:childTnLst>
                                    <p:set>
                                      <p:cBhvr>
                                        <p:cTn id="33" dur="1" fill="hold">
                                          <p:stCondLst>
                                            <p:cond delay="0"/>
                                          </p:stCondLst>
                                        </p:cTn>
                                        <p:tgtEl>
                                          <p:spTgt spid="5129"/>
                                        </p:tgtEl>
                                        <p:attrNameLst>
                                          <p:attrName>style.visibility</p:attrName>
                                        </p:attrNameLst>
                                      </p:cBhvr>
                                      <p:to>
                                        <p:strVal val="visible"/>
                                      </p:to>
                                    </p:set>
                                  </p:childTnLst>
                                </p:cTn>
                              </p:par>
                            </p:childTnLst>
                          </p:cTn>
                        </p:par>
                        <p:par>
                          <p:cTn id="34" fill="hold" nodeType="afterGroup">
                            <p:stCondLst>
                              <p:cond delay="2000"/>
                            </p:stCondLst>
                            <p:childTnLst>
                              <p:par>
                                <p:cTn id="35" presetID="1" presetClass="entr" presetSubtype="0" fill="hold" grpId="0" nodeType="afterEffect">
                                  <p:stCondLst>
                                    <p:cond delay="500"/>
                                  </p:stCondLst>
                                  <p:childTnLst>
                                    <p:set>
                                      <p:cBhvr>
                                        <p:cTn id="36" dur="1" fill="hold">
                                          <p:stCondLst>
                                            <p:cond delay="0"/>
                                          </p:stCondLst>
                                        </p:cTn>
                                        <p:tgtEl>
                                          <p:spTgt spid="19"/>
                                        </p:tgtEl>
                                        <p:attrNameLst>
                                          <p:attrName>style.visibility</p:attrName>
                                        </p:attrNameLst>
                                      </p:cBhvr>
                                      <p:to>
                                        <p:strVal val="visible"/>
                                      </p:to>
                                    </p:set>
                                  </p:childTnLst>
                                </p:cTn>
                              </p:par>
                            </p:childTnLst>
                          </p:cTn>
                        </p:par>
                        <p:par>
                          <p:cTn id="37" fill="hold" nodeType="afterGroup">
                            <p:stCondLst>
                              <p:cond delay="2500"/>
                            </p:stCondLst>
                            <p:childTnLst>
                              <p:par>
                                <p:cTn id="38" presetID="1" presetClass="entr" presetSubtype="0" fill="hold" nodeType="afterEffect">
                                  <p:stCondLst>
                                    <p:cond delay="0"/>
                                  </p:stCondLst>
                                  <p:childTnLst>
                                    <p:set>
                                      <p:cBhvr>
                                        <p:cTn id="39" dur="1" fill="hold">
                                          <p:stCondLst>
                                            <p:cond delay="0"/>
                                          </p:stCondLst>
                                        </p:cTn>
                                        <p:tgtEl>
                                          <p:spTgt spid="5128"/>
                                        </p:tgtEl>
                                        <p:attrNameLst>
                                          <p:attrName>style.visibility</p:attrName>
                                        </p:attrNameLst>
                                      </p:cBhvr>
                                      <p:to>
                                        <p:strVal val="visible"/>
                                      </p:to>
                                    </p:set>
                                  </p:childTnLst>
                                </p:cTn>
                              </p:par>
                            </p:childTnLst>
                          </p:cTn>
                        </p:par>
                        <p:par>
                          <p:cTn id="40" fill="hold" nodeType="afterGroup">
                            <p:stCondLst>
                              <p:cond delay="2500"/>
                            </p:stCondLst>
                            <p:childTnLst>
                              <p:par>
                                <p:cTn id="41" presetID="1" presetClass="entr" presetSubtype="0" fill="hold" grpId="0" nodeType="afterEffect">
                                  <p:stCondLst>
                                    <p:cond delay="500"/>
                                  </p:stCondLst>
                                  <p:childTnLst>
                                    <p:set>
                                      <p:cBhvr>
                                        <p:cTn id="42" dur="1" fill="hold">
                                          <p:stCondLst>
                                            <p:cond delay="0"/>
                                          </p:stCondLst>
                                        </p:cTn>
                                        <p:tgtEl>
                                          <p:spTgt spid="18"/>
                                        </p:tgtEl>
                                        <p:attrNameLst>
                                          <p:attrName>style.visibility</p:attrName>
                                        </p:attrNameLst>
                                      </p:cBhvr>
                                      <p:to>
                                        <p:strVal val="visible"/>
                                      </p:to>
                                    </p:set>
                                  </p:childTnLst>
                                </p:cTn>
                              </p:par>
                            </p:childTnLst>
                          </p:cTn>
                        </p:par>
                        <p:par>
                          <p:cTn id="43" fill="hold" nodeType="afterGroup">
                            <p:stCondLst>
                              <p:cond delay="3000"/>
                            </p:stCondLst>
                            <p:childTnLst>
                              <p:par>
                                <p:cTn id="44" presetID="1" presetClass="entr" presetSubtype="0" fill="hold" nodeType="afterEffect">
                                  <p:stCondLst>
                                    <p:cond delay="0"/>
                                  </p:stCondLst>
                                  <p:childTnLst>
                                    <p:set>
                                      <p:cBhvr>
                                        <p:cTn id="45" dur="1" fill="hold">
                                          <p:stCondLst>
                                            <p:cond delay="0"/>
                                          </p:stCondLst>
                                        </p:cTn>
                                        <p:tgtEl>
                                          <p:spTgt spid="5125"/>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513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457200" y="-76200"/>
            <a:ext cx="8229600" cy="1143000"/>
          </a:xfrm>
        </p:spPr>
        <p:txBody>
          <a:bodyPr/>
          <a:lstStyle/>
          <a:p>
            <a:pPr eaLnBrk="1" hangingPunct="1"/>
            <a:r>
              <a:rPr lang="en-US" smtClean="0">
                <a:ea typeface="ＭＳ Ｐゴシック" charset="-128"/>
              </a:rPr>
              <a:t>Concept Extraction</a:t>
            </a:r>
          </a:p>
        </p:txBody>
      </p:sp>
      <p:sp>
        <p:nvSpPr>
          <p:cNvPr id="73730" name="Slide Number Placeholder 3"/>
          <p:cNvSpPr>
            <a:spLocks noGrp="1"/>
          </p:cNvSpPr>
          <p:nvPr>
            <p:ph type="sldNum" sz="quarter" idx="12"/>
          </p:nvPr>
        </p:nvSpPr>
        <p:spPr bwMode="auto">
          <a:noFill/>
          <a:ln>
            <a:miter lim="800000"/>
            <a:headEnd/>
            <a:tailEnd/>
          </a:ln>
        </p:spPr>
        <p:txBody>
          <a:bodyPr/>
          <a:lstStyle/>
          <a:p>
            <a:fld id="{89C4A5DF-FA9F-4405-A1EE-9C68D297E347}" type="slidenum">
              <a:rPr lang="en-US"/>
              <a:pPr/>
              <a:t>13</a:t>
            </a:fld>
            <a:endParaRPr lang="en-US"/>
          </a:p>
        </p:txBody>
      </p:sp>
      <p:pic>
        <p:nvPicPr>
          <p:cNvPr id="73731" name="Picture 6" descr="CWE buffer overflow.emf"/>
          <p:cNvPicPr>
            <a:picLocks noChangeAspect="1"/>
          </p:cNvPicPr>
          <p:nvPr/>
        </p:nvPicPr>
        <p:blipFill>
          <a:blip r:embed="rId3" cstate="print"/>
          <a:srcRect/>
          <a:stretch>
            <a:fillRect/>
          </a:stretch>
        </p:blipFill>
        <p:spPr bwMode="auto">
          <a:xfrm>
            <a:off x="0" y="871538"/>
            <a:ext cx="9144000" cy="56816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ea typeface="ＭＳ Ｐゴシック" charset="-128"/>
              </a:rPr>
              <a:t>Tangling of information in the CWE</a:t>
            </a:r>
          </a:p>
        </p:txBody>
      </p:sp>
      <p:sp>
        <p:nvSpPr>
          <p:cNvPr id="3" name="Content Placeholder 2"/>
          <p:cNvSpPr>
            <a:spLocks noGrp="1"/>
          </p:cNvSpPr>
          <p:nvPr>
            <p:ph idx="1"/>
          </p:nvPr>
        </p:nvSpPr>
        <p:spPr>
          <a:xfrm>
            <a:off x="1981200" y="1219200"/>
            <a:ext cx="6858000" cy="5486400"/>
          </a:xfrm>
        </p:spPr>
        <p:txBody>
          <a:bodyPr>
            <a:normAutofit fontScale="85000" lnSpcReduction="10000"/>
          </a:bodyPr>
          <a:lstStyle/>
          <a:p>
            <a:pPr eaLnBrk="1" hangingPunct="1">
              <a:defRPr/>
            </a:pPr>
            <a:r>
              <a:rPr lang="en-US" b="1" dirty="0" smtClean="0">
                <a:ea typeface="+mn-ea"/>
              </a:rPr>
              <a:t>CWE-119: </a:t>
            </a:r>
            <a:r>
              <a:rPr lang="en-US" b="1" dirty="0" smtClean="0">
                <a:solidFill>
                  <a:srgbClr val="FFC000"/>
                </a:solidFill>
                <a:ea typeface="+mn-ea"/>
                <a:cs typeface="Arial" pitchFamily="34" charset="0"/>
              </a:rPr>
              <a:t>Failure to Constrain Operations within the Bounds of a </a:t>
            </a:r>
            <a:r>
              <a:rPr lang="en-US" b="1" i="1" dirty="0" smtClean="0">
                <a:solidFill>
                  <a:srgbClr val="66FF33"/>
                </a:solidFill>
                <a:ea typeface="+mn-ea"/>
                <a:cs typeface="Arial" pitchFamily="34" charset="0"/>
              </a:rPr>
              <a:t>Memory</a:t>
            </a:r>
            <a:r>
              <a:rPr lang="en-US" b="1" dirty="0" smtClean="0">
                <a:solidFill>
                  <a:srgbClr val="FFC000"/>
                </a:solidFill>
                <a:ea typeface="+mn-ea"/>
                <a:cs typeface="Arial" pitchFamily="34" charset="0"/>
              </a:rPr>
              <a:t> </a:t>
            </a:r>
            <a:r>
              <a:rPr lang="en-US" b="1" i="1" dirty="0" smtClean="0">
                <a:solidFill>
                  <a:srgbClr val="66FF33"/>
                </a:solidFill>
                <a:ea typeface="+mn-ea"/>
                <a:cs typeface="Arial" pitchFamily="34" charset="0"/>
              </a:rPr>
              <a:t>Buffer</a:t>
            </a:r>
          </a:p>
          <a:p>
            <a:pPr lvl="1" eaLnBrk="1" hangingPunct="1">
              <a:defRPr/>
            </a:pPr>
            <a:r>
              <a:rPr lang="en-US" sz="2600" dirty="0" smtClean="0">
                <a:ea typeface="+mn-ea"/>
              </a:rPr>
              <a:t>The</a:t>
            </a:r>
            <a:r>
              <a:rPr lang="en-US" dirty="0" smtClean="0">
                <a:ea typeface="+mn-ea"/>
              </a:rPr>
              <a:t> </a:t>
            </a:r>
            <a:r>
              <a:rPr lang="en-US" sz="2600" dirty="0" smtClean="0">
                <a:solidFill>
                  <a:srgbClr val="FFC000"/>
                </a:solidFill>
                <a:ea typeface="+mn-ea"/>
                <a:cs typeface="Arial" pitchFamily="34" charset="0"/>
              </a:rPr>
              <a:t>software performs operations on a </a:t>
            </a:r>
            <a:r>
              <a:rPr lang="en-US" sz="2600" b="1" i="1" dirty="0" smtClean="0">
                <a:solidFill>
                  <a:srgbClr val="66FF33"/>
                </a:solidFill>
                <a:ea typeface="+mn-ea"/>
                <a:cs typeface="Arial" pitchFamily="34" charset="0"/>
              </a:rPr>
              <a:t>memory</a:t>
            </a:r>
            <a:r>
              <a:rPr lang="en-US" sz="2600" dirty="0" smtClean="0">
                <a:solidFill>
                  <a:srgbClr val="FFC000"/>
                </a:solidFill>
                <a:ea typeface="+mn-ea"/>
                <a:cs typeface="Arial" pitchFamily="34" charset="0"/>
              </a:rPr>
              <a:t> </a:t>
            </a:r>
            <a:r>
              <a:rPr lang="en-US" sz="2600" b="1" i="1" dirty="0" smtClean="0">
                <a:solidFill>
                  <a:srgbClr val="66FF33"/>
                </a:solidFill>
                <a:ea typeface="+mn-ea"/>
                <a:cs typeface="Arial" pitchFamily="34" charset="0"/>
              </a:rPr>
              <a:t>buffer</a:t>
            </a:r>
            <a:r>
              <a:rPr lang="en-US" sz="2600" dirty="0" smtClean="0">
                <a:solidFill>
                  <a:srgbClr val="FFC000"/>
                </a:solidFill>
                <a:ea typeface="+mn-ea"/>
                <a:cs typeface="Arial" pitchFamily="34" charset="0"/>
              </a:rPr>
              <a:t>, but it can read from or write to a memory location that is outside of the intended boundary of the </a:t>
            </a:r>
            <a:r>
              <a:rPr lang="en-US" sz="2600" b="1" i="1" dirty="0" smtClean="0">
                <a:solidFill>
                  <a:srgbClr val="66FF33"/>
                </a:solidFill>
                <a:ea typeface="+mn-ea"/>
                <a:cs typeface="Arial" pitchFamily="34" charset="0"/>
              </a:rPr>
              <a:t>buffer</a:t>
            </a:r>
            <a:r>
              <a:rPr lang="en-US" dirty="0" smtClean="0">
                <a:ea typeface="+mn-ea"/>
              </a:rPr>
              <a:t>.</a:t>
            </a:r>
          </a:p>
          <a:p>
            <a:pPr lvl="1" eaLnBrk="1" hangingPunct="1">
              <a:defRPr/>
            </a:pPr>
            <a:r>
              <a:rPr lang="en-US" sz="2600" dirty="0" smtClean="0">
                <a:ea typeface="+mn-ea"/>
              </a:rPr>
              <a:t>Certain languages allow direct addressing of memory locations and </a:t>
            </a:r>
            <a:r>
              <a:rPr lang="en-US" sz="2600" dirty="0" smtClean="0">
                <a:solidFill>
                  <a:srgbClr val="3366FF"/>
                </a:solidFill>
                <a:ea typeface="+mn-ea"/>
                <a:cs typeface="Arial" pitchFamily="34" charset="0"/>
              </a:rPr>
              <a:t>do not automatically ensure that these locations are valid for the memory buffer that is being referenced</a:t>
            </a:r>
            <a:r>
              <a:rPr lang="en-US" sz="2600" dirty="0" smtClean="0">
                <a:ea typeface="+mn-ea"/>
              </a:rPr>
              <a:t>. This can </a:t>
            </a:r>
            <a:r>
              <a:rPr lang="en-US" sz="2600" dirty="0" smtClean="0">
                <a:solidFill>
                  <a:srgbClr val="FFC000"/>
                </a:solidFill>
                <a:ea typeface="+mn-ea"/>
                <a:cs typeface="Arial" pitchFamily="34" charset="0"/>
              </a:rPr>
              <a:t>cause read or write operations to be performed on memory locations that may be associated with other variables, data structures, or internal program data</a:t>
            </a:r>
            <a:r>
              <a:rPr lang="en-US" sz="2600" dirty="0" smtClean="0">
                <a:ea typeface="+mn-ea"/>
              </a:rPr>
              <a:t>. As a result, an attacker may be able to </a:t>
            </a:r>
            <a:r>
              <a:rPr lang="en-US" sz="2600" dirty="0" smtClean="0">
                <a:solidFill>
                  <a:srgbClr val="FA0000"/>
                </a:solidFill>
                <a:ea typeface="+mn-ea"/>
                <a:cs typeface="Arial" pitchFamily="34" charset="0"/>
              </a:rPr>
              <a:t>execute</a:t>
            </a:r>
            <a:r>
              <a:rPr lang="en-US" sz="2600" dirty="0" smtClean="0">
                <a:ea typeface="+mn-ea"/>
              </a:rPr>
              <a:t> </a:t>
            </a:r>
            <a:r>
              <a:rPr lang="en-US" sz="2600" dirty="0" smtClean="0">
                <a:solidFill>
                  <a:srgbClr val="FA0000"/>
                </a:solidFill>
                <a:ea typeface="+mn-ea"/>
                <a:cs typeface="Arial" pitchFamily="34" charset="0"/>
              </a:rPr>
              <a:t>arbitrary</a:t>
            </a:r>
            <a:r>
              <a:rPr lang="en-US" sz="2600" dirty="0" smtClean="0">
                <a:ea typeface="+mn-ea"/>
              </a:rPr>
              <a:t> </a:t>
            </a:r>
            <a:r>
              <a:rPr lang="en-US" sz="2600" dirty="0" smtClean="0">
                <a:solidFill>
                  <a:srgbClr val="FA0000"/>
                </a:solidFill>
                <a:ea typeface="+mn-ea"/>
                <a:cs typeface="Arial" pitchFamily="34" charset="0"/>
              </a:rPr>
              <a:t>code</a:t>
            </a:r>
            <a:r>
              <a:rPr lang="en-US" sz="2600" dirty="0" smtClean="0">
                <a:ea typeface="+mn-ea"/>
              </a:rPr>
              <a:t>, </a:t>
            </a:r>
            <a:r>
              <a:rPr lang="en-US" sz="2600" dirty="0" smtClean="0">
                <a:solidFill>
                  <a:srgbClr val="FA0000"/>
                </a:solidFill>
                <a:ea typeface="+mn-ea"/>
                <a:cs typeface="Arial" pitchFamily="34" charset="0"/>
              </a:rPr>
              <a:t>alter</a:t>
            </a:r>
            <a:r>
              <a:rPr lang="en-US" sz="2600" dirty="0" smtClean="0">
                <a:ea typeface="+mn-ea"/>
              </a:rPr>
              <a:t> </a:t>
            </a:r>
            <a:r>
              <a:rPr lang="en-US" sz="2600" dirty="0" smtClean="0">
                <a:solidFill>
                  <a:srgbClr val="FA0000"/>
                </a:solidFill>
                <a:ea typeface="+mn-ea"/>
                <a:cs typeface="Arial" pitchFamily="34" charset="0"/>
              </a:rPr>
              <a:t>the</a:t>
            </a:r>
            <a:r>
              <a:rPr lang="en-US" sz="2600" dirty="0" smtClean="0">
                <a:ea typeface="+mn-ea"/>
              </a:rPr>
              <a:t> </a:t>
            </a:r>
            <a:r>
              <a:rPr lang="en-US" sz="2600" dirty="0" smtClean="0">
                <a:solidFill>
                  <a:srgbClr val="FA0000"/>
                </a:solidFill>
                <a:ea typeface="+mn-ea"/>
                <a:cs typeface="Arial" pitchFamily="34" charset="0"/>
              </a:rPr>
              <a:t>intended</a:t>
            </a:r>
            <a:r>
              <a:rPr lang="en-US" sz="2600" dirty="0" smtClean="0">
                <a:ea typeface="+mn-ea"/>
              </a:rPr>
              <a:t> </a:t>
            </a:r>
            <a:r>
              <a:rPr lang="en-US" sz="2600" dirty="0" smtClean="0">
                <a:solidFill>
                  <a:srgbClr val="FA0000"/>
                </a:solidFill>
                <a:ea typeface="+mn-ea"/>
                <a:cs typeface="Arial" pitchFamily="34" charset="0"/>
              </a:rPr>
              <a:t>control</a:t>
            </a:r>
            <a:r>
              <a:rPr lang="en-US" sz="2600" dirty="0" smtClean="0">
                <a:ea typeface="+mn-ea"/>
              </a:rPr>
              <a:t> </a:t>
            </a:r>
            <a:r>
              <a:rPr lang="en-US" sz="2600" dirty="0" smtClean="0">
                <a:solidFill>
                  <a:srgbClr val="FA0000"/>
                </a:solidFill>
                <a:ea typeface="+mn-ea"/>
                <a:cs typeface="Arial" pitchFamily="34" charset="0"/>
              </a:rPr>
              <a:t>flow</a:t>
            </a:r>
            <a:r>
              <a:rPr lang="en-US" sz="2600" dirty="0" smtClean="0">
                <a:ea typeface="+mn-ea"/>
              </a:rPr>
              <a:t>, </a:t>
            </a:r>
            <a:r>
              <a:rPr lang="en-US" sz="2600" dirty="0" smtClean="0">
                <a:solidFill>
                  <a:srgbClr val="FA0000"/>
                </a:solidFill>
                <a:ea typeface="+mn-ea"/>
                <a:cs typeface="Arial" pitchFamily="34" charset="0"/>
              </a:rPr>
              <a:t>read</a:t>
            </a:r>
            <a:r>
              <a:rPr lang="en-US" sz="2600" dirty="0" smtClean="0">
                <a:ea typeface="+mn-ea"/>
              </a:rPr>
              <a:t> </a:t>
            </a:r>
            <a:r>
              <a:rPr lang="en-US" sz="2600" dirty="0" smtClean="0">
                <a:solidFill>
                  <a:srgbClr val="FA0000"/>
                </a:solidFill>
                <a:ea typeface="+mn-ea"/>
                <a:cs typeface="Arial" pitchFamily="34" charset="0"/>
              </a:rPr>
              <a:t>sensitive</a:t>
            </a:r>
            <a:r>
              <a:rPr lang="en-US" sz="2600" dirty="0" smtClean="0">
                <a:ea typeface="+mn-ea"/>
              </a:rPr>
              <a:t> </a:t>
            </a:r>
            <a:r>
              <a:rPr lang="en-US" sz="2600" dirty="0" smtClean="0">
                <a:solidFill>
                  <a:srgbClr val="FA0000"/>
                </a:solidFill>
                <a:ea typeface="+mn-ea"/>
                <a:cs typeface="Arial" pitchFamily="34" charset="0"/>
              </a:rPr>
              <a:t>information</a:t>
            </a:r>
            <a:r>
              <a:rPr lang="en-US" sz="2600" dirty="0" smtClean="0">
                <a:ea typeface="+mn-ea"/>
              </a:rPr>
              <a:t>, or </a:t>
            </a:r>
            <a:r>
              <a:rPr lang="en-US" sz="2600" dirty="0" smtClean="0">
                <a:solidFill>
                  <a:srgbClr val="FA0000"/>
                </a:solidFill>
                <a:ea typeface="+mn-ea"/>
                <a:cs typeface="Arial" pitchFamily="34" charset="0"/>
              </a:rPr>
              <a:t>cause</a:t>
            </a:r>
            <a:r>
              <a:rPr lang="en-US" sz="2600" dirty="0" smtClean="0">
                <a:ea typeface="+mn-ea"/>
              </a:rPr>
              <a:t> </a:t>
            </a:r>
            <a:r>
              <a:rPr lang="en-US" sz="2600" dirty="0" smtClean="0">
                <a:solidFill>
                  <a:srgbClr val="FA0000"/>
                </a:solidFill>
                <a:ea typeface="+mn-ea"/>
                <a:cs typeface="Arial" pitchFamily="34" charset="0"/>
              </a:rPr>
              <a:t>the</a:t>
            </a:r>
            <a:r>
              <a:rPr lang="en-US" sz="2600" dirty="0" smtClean="0">
                <a:ea typeface="+mn-ea"/>
              </a:rPr>
              <a:t> </a:t>
            </a:r>
            <a:r>
              <a:rPr lang="en-US" sz="2600" dirty="0" smtClean="0">
                <a:solidFill>
                  <a:srgbClr val="FA0000"/>
                </a:solidFill>
                <a:ea typeface="+mn-ea"/>
                <a:cs typeface="Arial" pitchFamily="34" charset="0"/>
              </a:rPr>
              <a:t>system</a:t>
            </a:r>
            <a:r>
              <a:rPr lang="en-US" sz="2600" dirty="0" smtClean="0">
                <a:ea typeface="+mn-ea"/>
              </a:rPr>
              <a:t> </a:t>
            </a:r>
            <a:r>
              <a:rPr lang="en-US" sz="2600" dirty="0" smtClean="0">
                <a:solidFill>
                  <a:srgbClr val="FA0000"/>
                </a:solidFill>
                <a:ea typeface="+mn-ea"/>
                <a:cs typeface="Arial" pitchFamily="34" charset="0"/>
              </a:rPr>
              <a:t>to</a:t>
            </a:r>
            <a:r>
              <a:rPr lang="en-US" sz="2600" dirty="0" smtClean="0">
                <a:ea typeface="+mn-ea"/>
              </a:rPr>
              <a:t> </a:t>
            </a:r>
            <a:r>
              <a:rPr lang="en-US" sz="2600" dirty="0" smtClean="0">
                <a:solidFill>
                  <a:srgbClr val="FA0000"/>
                </a:solidFill>
                <a:ea typeface="+mn-ea"/>
                <a:cs typeface="Arial" pitchFamily="34" charset="0"/>
              </a:rPr>
              <a:t>crash</a:t>
            </a:r>
            <a:r>
              <a:rPr lang="en-US" sz="2600" dirty="0" smtClean="0">
                <a:ea typeface="+mn-ea"/>
              </a:rPr>
              <a:t>. </a:t>
            </a:r>
            <a:endParaRPr lang="en-US" sz="2600" dirty="0">
              <a:ea typeface="+mn-ea"/>
            </a:endParaRPr>
          </a:p>
        </p:txBody>
      </p:sp>
      <p:sp>
        <p:nvSpPr>
          <p:cNvPr id="75779" name="Slide Number Placeholder 3"/>
          <p:cNvSpPr>
            <a:spLocks noGrp="1"/>
          </p:cNvSpPr>
          <p:nvPr>
            <p:ph type="sldNum" sz="quarter" idx="12"/>
          </p:nvPr>
        </p:nvSpPr>
        <p:spPr bwMode="auto">
          <a:noFill/>
          <a:ln>
            <a:miter lim="800000"/>
            <a:headEnd/>
            <a:tailEnd/>
          </a:ln>
        </p:spPr>
        <p:txBody>
          <a:bodyPr/>
          <a:lstStyle/>
          <a:p>
            <a:fld id="{F3F9751C-083F-46E0-A271-843265188664}" type="slidenum">
              <a:rPr lang="en-US"/>
              <a:pPr/>
              <a:t>14</a:t>
            </a:fld>
            <a:endParaRPr lang="en-US"/>
          </a:p>
        </p:txBody>
      </p:sp>
      <p:sp>
        <p:nvSpPr>
          <p:cNvPr id="23" name="Text Box 6"/>
          <p:cNvSpPr txBox="1">
            <a:spLocks noChangeArrowheads="1"/>
          </p:cNvSpPr>
          <p:nvPr/>
        </p:nvSpPr>
        <p:spPr bwMode="auto">
          <a:xfrm>
            <a:off x="274638" y="3124200"/>
            <a:ext cx="1563687" cy="368300"/>
          </a:xfrm>
          <a:prstGeom prst="rect">
            <a:avLst/>
          </a:prstGeom>
          <a:noFill/>
          <a:ln w="9525">
            <a:noFill/>
            <a:miter lim="800000"/>
            <a:headEnd/>
            <a:tailEnd/>
          </a:ln>
          <a:effectLst/>
        </p:spPr>
        <p:txBody>
          <a:bodyPr>
            <a:spAutoFit/>
          </a:bodyPr>
          <a:lstStyle/>
          <a:p>
            <a:pPr>
              <a:spcBef>
                <a:spcPct val="50000"/>
              </a:spcBef>
              <a:defRPr/>
            </a:pPr>
            <a:r>
              <a:rPr lang="en-US" sz="1800" b="1" dirty="0">
                <a:solidFill>
                  <a:srgbClr val="3366FF"/>
                </a:solidFill>
                <a:latin typeface="Calibri"/>
                <a:ea typeface="ＭＳ Ｐゴシック" charset="-128"/>
                <a:cs typeface="Arial" pitchFamily="34" charset="0"/>
              </a:rPr>
              <a:t>Software Fault</a:t>
            </a:r>
          </a:p>
        </p:txBody>
      </p:sp>
      <p:sp>
        <p:nvSpPr>
          <p:cNvPr id="24" name="Text Box 9"/>
          <p:cNvSpPr txBox="1">
            <a:spLocks noChangeArrowheads="1"/>
          </p:cNvSpPr>
          <p:nvPr/>
        </p:nvSpPr>
        <p:spPr bwMode="auto">
          <a:xfrm>
            <a:off x="282575" y="3965575"/>
            <a:ext cx="2174875" cy="369888"/>
          </a:xfrm>
          <a:prstGeom prst="rect">
            <a:avLst/>
          </a:prstGeom>
          <a:noFill/>
          <a:ln w="9525">
            <a:noFill/>
            <a:miter lim="800000"/>
            <a:headEnd/>
            <a:tailEnd/>
          </a:ln>
          <a:effectLst/>
        </p:spPr>
        <p:txBody>
          <a:bodyPr>
            <a:spAutoFit/>
          </a:bodyPr>
          <a:lstStyle/>
          <a:p>
            <a:pPr>
              <a:spcBef>
                <a:spcPct val="50000"/>
              </a:spcBef>
              <a:defRPr/>
            </a:pPr>
            <a:r>
              <a:rPr lang="en-US" sz="1800" b="1" i="1" dirty="0">
                <a:solidFill>
                  <a:srgbClr val="66FF33"/>
                </a:solidFill>
                <a:latin typeface="Calibri"/>
                <a:ea typeface="ＭＳ Ｐゴシック" charset="-128"/>
                <a:cs typeface="Arial" pitchFamily="34" charset="0"/>
              </a:rPr>
              <a:t>Resource/Location</a:t>
            </a:r>
          </a:p>
        </p:txBody>
      </p:sp>
      <p:sp>
        <p:nvSpPr>
          <p:cNvPr id="25" name="Text Box 10"/>
          <p:cNvSpPr txBox="1">
            <a:spLocks noChangeArrowheads="1"/>
          </p:cNvSpPr>
          <p:nvPr/>
        </p:nvSpPr>
        <p:spPr bwMode="auto">
          <a:xfrm>
            <a:off x="250825" y="4446588"/>
            <a:ext cx="1752600" cy="366712"/>
          </a:xfrm>
          <a:prstGeom prst="rect">
            <a:avLst/>
          </a:prstGeom>
          <a:noFill/>
          <a:ln w="9525">
            <a:noFill/>
            <a:miter lim="800000"/>
            <a:headEnd/>
            <a:tailEnd/>
          </a:ln>
          <a:effectLst/>
        </p:spPr>
        <p:txBody>
          <a:bodyPr>
            <a:spAutoFit/>
          </a:bodyPr>
          <a:lstStyle/>
          <a:p>
            <a:pPr>
              <a:spcBef>
                <a:spcPct val="50000"/>
              </a:spcBef>
              <a:defRPr/>
            </a:pPr>
            <a:r>
              <a:rPr lang="en-US" sz="1800" b="1" dirty="0">
                <a:solidFill>
                  <a:srgbClr val="FA0000"/>
                </a:solidFill>
                <a:latin typeface="Calibri"/>
                <a:ea typeface="ＭＳ Ｐゴシック" charset="-128"/>
                <a:cs typeface="Arial" pitchFamily="34" charset="0"/>
              </a:rPr>
              <a:t>Consequence</a:t>
            </a:r>
          </a:p>
        </p:txBody>
      </p:sp>
      <p:sp>
        <p:nvSpPr>
          <p:cNvPr id="26" name="Text Box 12"/>
          <p:cNvSpPr txBox="1">
            <a:spLocks noChangeArrowheads="1"/>
          </p:cNvSpPr>
          <p:nvPr/>
        </p:nvSpPr>
        <p:spPr bwMode="auto">
          <a:xfrm>
            <a:off x="250825" y="3541713"/>
            <a:ext cx="1524000" cy="366712"/>
          </a:xfrm>
          <a:prstGeom prst="rect">
            <a:avLst/>
          </a:prstGeom>
          <a:noFill/>
          <a:ln w="9525">
            <a:noFill/>
            <a:miter lim="800000"/>
            <a:headEnd/>
            <a:tailEnd/>
          </a:ln>
          <a:effectLst/>
        </p:spPr>
        <p:txBody>
          <a:bodyPr>
            <a:spAutoFit/>
          </a:bodyPr>
          <a:lstStyle/>
          <a:p>
            <a:pPr>
              <a:spcBef>
                <a:spcPct val="50000"/>
              </a:spcBef>
              <a:defRPr/>
            </a:pPr>
            <a:r>
              <a:rPr lang="en-US" sz="1800" b="1" dirty="0">
                <a:solidFill>
                  <a:srgbClr val="FFC000"/>
                </a:solidFill>
                <a:latin typeface="Calibri"/>
                <a:ea typeface="ＭＳ Ｐゴシック" charset="-128"/>
                <a:cs typeface="Arial" pitchFamily="34" charset="0"/>
              </a:rPr>
              <a:t>Weakness</a:t>
            </a:r>
          </a:p>
        </p:txBody>
      </p:sp>
      <p:sp>
        <p:nvSpPr>
          <p:cNvPr id="30" name="Rectangle 29"/>
          <p:cNvSpPr/>
          <p:nvPr/>
        </p:nvSpPr>
        <p:spPr>
          <a:xfrm>
            <a:off x="228600" y="2819400"/>
            <a:ext cx="2082800" cy="2101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zh-CN" altLang="zh-CN" sz="1800">
              <a:solidFill>
                <a:srgbClr val="FFFFFF"/>
              </a:solidFill>
            </a:endParaRPr>
          </a:p>
        </p:txBody>
      </p:sp>
      <p:sp>
        <p:nvSpPr>
          <p:cNvPr id="75785" name="TextBox 13"/>
          <p:cNvSpPr txBox="1">
            <a:spLocks noChangeArrowheads="1"/>
          </p:cNvSpPr>
          <p:nvPr/>
        </p:nvSpPr>
        <p:spPr bwMode="auto">
          <a:xfrm>
            <a:off x="317500" y="2819400"/>
            <a:ext cx="936625" cy="276225"/>
          </a:xfrm>
          <a:prstGeom prst="rect">
            <a:avLst/>
          </a:prstGeom>
          <a:noFill/>
          <a:ln w="9525">
            <a:noFill/>
            <a:miter lim="800000"/>
            <a:headEnd/>
            <a:tailEnd/>
          </a:ln>
        </p:spPr>
        <p:txBody>
          <a:bodyPr lIns="0" rIns="0">
            <a:spAutoFit/>
          </a:bodyPr>
          <a:lstStyle/>
          <a:p>
            <a:r>
              <a:rPr lang="en-US" altLang="zh-CN" sz="1200" b="1" smtClean="0">
                <a:solidFill>
                  <a:prstClr val="black"/>
                </a:solidFill>
                <a:latin typeface="Arial" pitchFamily="34" charset="0"/>
              </a:rPr>
              <a:t>LEGEND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ea typeface="ＭＳ Ｐゴシック" charset="-128"/>
              </a:rPr>
              <a:t>Tangling of information in the CWE</a:t>
            </a:r>
          </a:p>
        </p:txBody>
      </p:sp>
      <p:sp>
        <p:nvSpPr>
          <p:cNvPr id="77826" name="Content Placeholder 2"/>
          <p:cNvSpPr>
            <a:spLocks noGrp="1"/>
          </p:cNvSpPr>
          <p:nvPr>
            <p:ph idx="1"/>
          </p:nvPr>
        </p:nvSpPr>
        <p:spPr>
          <a:xfrm>
            <a:off x="2057400" y="1371600"/>
            <a:ext cx="6858000" cy="5257800"/>
          </a:xfrm>
        </p:spPr>
        <p:txBody>
          <a:bodyPr/>
          <a:lstStyle/>
          <a:p>
            <a:pPr eaLnBrk="1" hangingPunct="1"/>
            <a:r>
              <a:rPr lang="en-US" sz="2500" smtClean="0">
                <a:ea typeface="ＭＳ Ｐゴシック" charset="-128"/>
              </a:rPr>
              <a:t>CWE-120: </a:t>
            </a:r>
            <a:r>
              <a:rPr lang="en-US" sz="2500" b="1" i="1" smtClean="0">
                <a:solidFill>
                  <a:srgbClr val="66FF33"/>
                </a:solidFill>
                <a:ea typeface="ＭＳ Ｐゴシック" charset="-128"/>
                <a:cs typeface="Arial" pitchFamily="34" charset="0"/>
              </a:rPr>
              <a:t>Buffer</a:t>
            </a:r>
            <a:r>
              <a:rPr lang="en-US" sz="2200" b="1" i="1" smtClean="0">
                <a:solidFill>
                  <a:srgbClr val="66FF33"/>
                </a:solidFill>
                <a:ea typeface="ＭＳ Ｐゴシック" charset="-128"/>
                <a:cs typeface="Arial" pitchFamily="34" charset="0"/>
              </a:rPr>
              <a:t> </a:t>
            </a:r>
            <a:r>
              <a:rPr lang="en-US" sz="2500" b="1" smtClean="0">
                <a:solidFill>
                  <a:srgbClr val="3366FF"/>
                </a:solidFill>
                <a:ea typeface="ＭＳ Ｐゴシック" charset="-128"/>
                <a:cs typeface="Arial" pitchFamily="34" charset="0"/>
              </a:rPr>
              <a:t>Copy without Checking Size of Input </a:t>
            </a:r>
            <a:r>
              <a:rPr lang="en-US" sz="2500" smtClean="0">
                <a:ea typeface="ＭＳ Ｐゴシック" charset="-128"/>
              </a:rPr>
              <a:t>('Classic </a:t>
            </a:r>
            <a:r>
              <a:rPr lang="en-US" sz="2500" b="1" smtClean="0">
                <a:solidFill>
                  <a:srgbClr val="FFC000"/>
                </a:solidFill>
                <a:ea typeface="ＭＳ Ｐゴシック" charset="-128"/>
                <a:cs typeface="Arial" pitchFamily="34" charset="0"/>
              </a:rPr>
              <a:t>Buffer Overflow</a:t>
            </a:r>
            <a:r>
              <a:rPr lang="en-US" sz="2500" smtClean="0">
                <a:ea typeface="ＭＳ Ｐゴシック" charset="-128"/>
              </a:rPr>
              <a:t>')</a:t>
            </a:r>
          </a:p>
          <a:p>
            <a:pPr lvl="1" eaLnBrk="1" hangingPunct="1"/>
            <a:r>
              <a:rPr lang="en-US" sz="2200" smtClean="0">
                <a:solidFill>
                  <a:srgbClr val="3366FF"/>
                </a:solidFill>
                <a:ea typeface="ＭＳ Ｐゴシック" charset="-128"/>
                <a:cs typeface="Arial" pitchFamily="34" charset="0"/>
              </a:rPr>
              <a:t>The</a:t>
            </a:r>
            <a:r>
              <a:rPr lang="en-US" sz="2200" smtClean="0">
                <a:ea typeface="ＭＳ Ｐゴシック" charset="-128"/>
              </a:rPr>
              <a:t> </a:t>
            </a:r>
            <a:r>
              <a:rPr lang="en-US" sz="2200" smtClean="0">
                <a:solidFill>
                  <a:srgbClr val="3366FF"/>
                </a:solidFill>
                <a:ea typeface="ＭＳ Ｐゴシック" charset="-128"/>
                <a:cs typeface="Arial" pitchFamily="34" charset="0"/>
              </a:rPr>
              <a:t>program</a:t>
            </a:r>
            <a:r>
              <a:rPr lang="en-US" sz="2200" smtClean="0">
                <a:ea typeface="ＭＳ Ｐゴシック" charset="-128"/>
              </a:rPr>
              <a:t> </a:t>
            </a:r>
            <a:r>
              <a:rPr lang="en-US" sz="2200" smtClean="0">
                <a:solidFill>
                  <a:srgbClr val="3366FF"/>
                </a:solidFill>
                <a:ea typeface="ＭＳ Ｐゴシック" charset="-128"/>
                <a:cs typeface="Arial" pitchFamily="34" charset="0"/>
              </a:rPr>
              <a:t>copies an input</a:t>
            </a:r>
            <a:r>
              <a:rPr lang="en-US" sz="2200" b="1" i="1" smtClean="0">
                <a:solidFill>
                  <a:srgbClr val="66FF33"/>
                </a:solidFill>
                <a:ea typeface="ＭＳ Ｐゴシック" charset="-128"/>
                <a:cs typeface="Arial" pitchFamily="34" charset="0"/>
              </a:rPr>
              <a:t> buffer </a:t>
            </a:r>
            <a:r>
              <a:rPr lang="en-US" sz="2200" smtClean="0">
                <a:solidFill>
                  <a:srgbClr val="3366FF"/>
                </a:solidFill>
                <a:ea typeface="ＭＳ Ｐゴシック" charset="-128"/>
                <a:cs typeface="Arial" pitchFamily="34" charset="0"/>
              </a:rPr>
              <a:t>to an output </a:t>
            </a:r>
            <a:r>
              <a:rPr lang="en-US" sz="2200" b="1" i="1" smtClean="0">
                <a:solidFill>
                  <a:srgbClr val="66FF33"/>
                </a:solidFill>
                <a:ea typeface="ＭＳ Ｐゴシック" charset="-128"/>
                <a:cs typeface="Arial" pitchFamily="34" charset="0"/>
              </a:rPr>
              <a:t>buffer </a:t>
            </a:r>
            <a:r>
              <a:rPr lang="en-US" sz="2200" smtClean="0">
                <a:solidFill>
                  <a:srgbClr val="3366FF"/>
                </a:solidFill>
                <a:ea typeface="ＭＳ Ｐゴシック" charset="-128"/>
                <a:cs typeface="Arial" pitchFamily="34" charset="0"/>
              </a:rPr>
              <a:t>without verifying that the size of the input </a:t>
            </a:r>
            <a:r>
              <a:rPr lang="en-US" sz="2200" b="1" i="1" smtClean="0">
                <a:solidFill>
                  <a:srgbClr val="66FF33"/>
                </a:solidFill>
                <a:ea typeface="ＭＳ Ｐゴシック" charset="-128"/>
                <a:cs typeface="Arial" pitchFamily="34" charset="0"/>
              </a:rPr>
              <a:t>buffer</a:t>
            </a:r>
            <a:r>
              <a:rPr lang="en-US" sz="2200" smtClean="0">
                <a:solidFill>
                  <a:srgbClr val="3366FF"/>
                </a:solidFill>
                <a:ea typeface="ＭＳ Ｐゴシック" charset="-128"/>
                <a:cs typeface="Arial" pitchFamily="34" charset="0"/>
              </a:rPr>
              <a:t> is less than the size of the output </a:t>
            </a:r>
            <a:r>
              <a:rPr lang="en-US" sz="2200" b="1" i="1" smtClean="0">
                <a:solidFill>
                  <a:srgbClr val="66FF33"/>
                </a:solidFill>
                <a:ea typeface="ＭＳ Ｐゴシック" charset="-128"/>
                <a:cs typeface="Arial" pitchFamily="34" charset="0"/>
              </a:rPr>
              <a:t>buffer</a:t>
            </a:r>
            <a:r>
              <a:rPr lang="en-US" sz="2200" smtClean="0">
                <a:ea typeface="ＭＳ Ｐゴシック" charset="-128"/>
              </a:rPr>
              <a:t>, leading to a</a:t>
            </a:r>
            <a:r>
              <a:rPr lang="en-US" sz="2200" b="1" i="1" smtClean="0">
                <a:solidFill>
                  <a:srgbClr val="66FF33"/>
                </a:solidFill>
                <a:ea typeface="ＭＳ Ｐゴシック" charset="-128"/>
                <a:cs typeface="Arial" pitchFamily="34" charset="0"/>
              </a:rPr>
              <a:t> </a:t>
            </a:r>
            <a:r>
              <a:rPr lang="en-US" sz="2200" b="1" smtClean="0">
                <a:solidFill>
                  <a:srgbClr val="FFC000"/>
                </a:solidFill>
                <a:ea typeface="ＭＳ Ｐゴシック" charset="-128"/>
                <a:cs typeface="Arial" pitchFamily="34" charset="0"/>
              </a:rPr>
              <a:t>buffer</a:t>
            </a:r>
            <a:r>
              <a:rPr lang="en-US" sz="2200" b="1" i="1" smtClean="0">
                <a:solidFill>
                  <a:srgbClr val="66FF33"/>
                </a:solidFill>
                <a:ea typeface="ＭＳ Ｐゴシック" charset="-128"/>
                <a:cs typeface="Arial" pitchFamily="34" charset="0"/>
              </a:rPr>
              <a:t> </a:t>
            </a:r>
            <a:r>
              <a:rPr lang="en-US" sz="2200" b="1" smtClean="0">
                <a:solidFill>
                  <a:srgbClr val="FFC000"/>
                </a:solidFill>
                <a:ea typeface="ＭＳ Ｐゴシック" charset="-128"/>
                <a:cs typeface="Arial" pitchFamily="34" charset="0"/>
              </a:rPr>
              <a:t>overflow</a:t>
            </a:r>
            <a:r>
              <a:rPr lang="en-US" sz="2200" b="1" smtClean="0">
                <a:ea typeface="ＭＳ Ｐゴシック" charset="-128"/>
              </a:rPr>
              <a:t>.</a:t>
            </a:r>
          </a:p>
          <a:p>
            <a:pPr lvl="1" eaLnBrk="1" hangingPunct="1"/>
            <a:r>
              <a:rPr lang="en-US" sz="2200" smtClean="0">
                <a:ea typeface="ＭＳ Ｐゴシック" charset="-128"/>
              </a:rPr>
              <a:t>A </a:t>
            </a:r>
            <a:r>
              <a:rPr lang="en-US" sz="2200" b="1" smtClean="0">
                <a:solidFill>
                  <a:srgbClr val="FFC000"/>
                </a:solidFill>
                <a:ea typeface="ＭＳ Ｐゴシック" charset="-128"/>
                <a:cs typeface="Arial" pitchFamily="34" charset="0"/>
              </a:rPr>
              <a:t>buffer</a:t>
            </a:r>
            <a:r>
              <a:rPr lang="en-US" sz="2200" smtClean="0">
                <a:ea typeface="ＭＳ Ｐゴシック" charset="-128"/>
              </a:rPr>
              <a:t> </a:t>
            </a:r>
            <a:r>
              <a:rPr lang="en-US" sz="2200" b="1" smtClean="0">
                <a:solidFill>
                  <a:srgbClr val="FFC000"/>
                </a:solidFill>
                <a:ea typeface="ＭＳ Ｐゴシック" charset="-128"/>
                <a:cs typeface="Arial" pitchFamily="34" charset="0"/>
              </a:rPr>
              <a:t>overflow</a:t>
            </a:r>
            <a:r>
              <a:rPr lang="en-US" sz="2200" smtClean="0">
                <a:ea typeface="ＭＳ Ｐゴシック" charset="-128"/>
              </a:rPr>
              <a:t> condition exists when a </a:t>
            </a:r>
            <a:r>
              <a:rPr lang="en-US" sz="2200" smtClean="0">
                <a:solidFill>
                  <a:srgbClr val="3366FF"/>
                </a:solidFill>
                <a:ea typeface="ＭＳ Ｐゴシック" charset="-128"/>
                <a:cs typeface="Arial" pitchFamily="34" charset="0"/>
              </a:rPr>
              <a:t>program attempts to put more data in a </a:t>
            </a:r>
            <a:r>
              <a:rPr lang="en-US" sz="2200" b="1" i="1" smtClean="0">
                <a:solidFill>
                  <a:srgbClr val="66FF33"/>
                </a:solidFill>
                <a:ea typeface="ＭＳ Ｐゴシック" charset="-128"/>
                <a:cs typeface="Arial" pitchFamily="34" charset="0"/>
              </a:rPr>
              <a:t>buffer</a:t>
            </a:r>
            <a:r>
              <a:rPr lang="en-US" sz="2200" smtClean="0">
                <a:ea typeface="ＭＳ Ｐゴシック" charset="-128"/>
              </a:rPr>
              <a:t> </a:t>
            </a:r>
            <a:r>
              <a:rPr lang="en-US" sz="2200" smtClean="0">
                <a:solidFill>
                  <a:srgbClr val="3366FF"/>
                </a:solidFill>
                <a:ea typeface="ＭＳ Ｐゴシック" charset="-128"/>
                <a:cs typeface="Arial" pitchFamily="34" charset="0"/>
              </a:rPr>
              <a:t>than it can hold, or when a program attempts to put data in a </a:t>
            </a:r>
            <a:r>
              <a:rPr lang="en-US" sz="2200" b="1" i="1" smtClean="0">
                <a:solidFill>
                  <a:srgbClr val="66FF33"/>
                </a:solidFill>
                <a:ea typeface="ＭＳ Ｐゴシック" charset="-128"/>
                <a:cs typeface="Arial" pitchFamily="34" charset="0"/>
              </a:rPr>
              <a:t>memory area </a:t>
            </a:r>
            <a:r>
              <a:rPr lang="en-US" sz="2200" smtClean="0">
                <a:solidFill>
                  <a:srgbClr val="3366FF"/>
                </a:solidFill>
                <a:ea typeface="ＭＳ Ｐゴシック" charset="-128"/>
                <a:cs typeface="Arial" pitchFamily="34" charset="0"/>
              </a:rPr>
              <a:t>outside of the boundaries of a </a:t>
            </a:r>
            <a:r>
              <a:rPr lang="en-US" sz="2200" b="1" i="1" smtClean="0">
                <a:solidFill>
                  <a:srgbClr val="66FF33"/>
                </a:solidFill>
                <a:ea typeface="ＭＳ Ｐゴシック" charset="-128"/>
                <a:cs typeface="Arial" pitchFamily="34" charset="0"/>
              </a:rPr>
              <a:t>buffer</a:t>
            </a:r>
            <a:r>
              <a:rPr lang="en-US" sz="2200" smtClean="0">
                <a:ea typeface="ＭＳ Ｐゴシック" charset="-128"/>
              </a:rPr>
              <a:t>. </a:t>
            </a:r>
          </a:p>
          <a:p>
            <a:pPr lvl="1" eaLnBrk="1" hangingPunct="1">
              <a:lnSpc>
                <a:spcPct val="80000"/>
              </a:lnSpc>
            </a:pPr>
            <a:r>
              <a:rPr lang="en-US" sz="2200" b="1" smtClean="0">
                <a:solidFill>
                  <a:srgbClr val="FFC000"/>
                </a:solidFill>
                <a:ea typeface="ＭＳ Ｐゴシック" charset="-128"/>
                <a:cs typeface="Arial" pitchFamily="34" charset="0"/>
              </a:rPr>
              <a:t>Buffer</a:t>
            </a:r>
            <a:r>
              <a:rPr lang="en-US" sz="2200" smtClean="0">
                <a:ea typeface="ＭＳ Ｐゴシック" charset="-128"/>
              </a:rPr>
              <a:t> </a:t>
            </a:r>
            <a:r>
              <a:rPr lang="en-US" sz="2200" b="1" smtClean="0">
                <a:solidFill>
                  <a:srgbClr val="FFC000"/>
                </a:solidFill>
                <a:ea typeface="ＭＳ Ｐゴシック" charset="-128"/>
                <a:cs typeface="Arial" pitchFamily="34" charset="0"/>
              </a:rPr>
              <a:t>overflows</a:t>
            </a:r>
            <a:r>
              <a:rPr lang="en-US" sz="2200" smtClean="0">
                <a:ea typeface="ＭＳ Ｐゴシック" charset="-128"/>
              </a:rPr>
              <a:t> often can be used to </a:t>
            </a:r>
            <a:r>
              <a:rPr lang="en-US" sz="2200" b="1" smtClean="0">
                <a:solidFill>
                  <a:srgbClr val="FA0000"/>
                </a:solidFill>
                <a:ea typeface="ＭＳ Ｐゴシック" charset="-128"/>
                <a:cs typeface="Arial" pitchFamily="34" charset="0"/>
              </a:rPr>
              <a:t>execute arbitrary code</a:t>
            </a:r>
            <a:r>
              <a:rPr lang="en-US" sz="2200" smtClean="0">
                <a:ea typeface="ＭＳ Ｐゴシック" charset="-128"/>
              </a:rPr>
              <a:t>…</a:t>
            </a:r>
          </a:p>
          <a:p>
            <a:pPr lvl="1" eaLnBrk="1" hangingPunct="1">
              <a:lnSpc>
                <a:spcPct val="80000"/>
              </a:lnSpc>
            </a:pPr>
            <a:r>
              <a:rPr lang="en-US" sz="2200" b="1" smtClean="0">
                <a:solidFill>
                  <a:srgbClr val="FFC000"/>
                </a:solidFill>
                <a:ea typeface="ＭＳ Ｐゴシック" charset="-128"/>
                <a:cs typeface="Arial" pitchFamily="34" charset="0"/>
              </a:rPr>
              <a:t>Buffer</a:t>
            </a:r>
            <a:r>
              <a:rPr lang="en-US" sz="2200" smtClean="0">
                <a:ea typeface="ＭＳ Ｐゴシック" charset="-128"/>
              </a:rPr>
              <a:t> </a:t>
            </a:r>
            <a:r>
              <a:rPr lang="en-US" sz="2200" b="1" smtClean="0">
                <a:solidFill>
                  <a:srgbClr val="FFC000"/>
                </a:solidFill>
                <a:ea typeface="ＭＳ Ｐゴシック" charset="-128"/>
                <a:cs typeface="Arial" pitchFamily="34" charset="0"/>
              </a:rPr>
              <a:t>overflows</a:t>
            </a:r>
            <a:r>
              <a:rPr lang="en-US" sz="2200" smtClean="0">
                <a:ea typeface="ＭＳ Ｐゴシック" charset="-128"/>
              </a:rPr>
              <a:t> generally </a:t>
            </a:r>
            <a:r>
              <a:rPr lang="en-US" sz="2200" b="1" smtClean="0">
                <a:solidFill>
                  <a:srgbClr val="FA0000"/>
                </a:solidFill>
                <a:ea typeface="ＭＳ Ｐゴシック" charset="-128"/>
                <a:cs typeface="Arial" pitchFamily="34" charset="0"/>
              </a:rPr>
              <a:t>lead</a:t>
            </a:r>
            <a:r>
              <a:rPr lang="en-US" sz="2200" smtClean="0">
                <a:ea typeface="ＭＳ Ｐゴシック" charset="-128"/>
              </a:rPr>
              <a:t> </a:t>
            </a:r>
            <a:r>
              <a:rPr lang="en-US" sz="2200" b="1" smtClean="0">
                <a:solidFill>
                  <a:srgbClr val="FA0000"/>
                </a:solidFill>
                <a:ea typeface="ＭＳ Ｐゴシック" charset="-128"/>
                <a:cs typeface="Arial" pitchFamily="34" charset="0"/>
              </a:rPr>
              <a:t>to</a:t>
            </a:r>
            <a:r>
              <a:rPr lang="en-US" sz="2200" smtClean="0">
                <a:ea typeface="ＭＳ Ｐゴシック" charset="-128"/>
              </a:rPr>
              <a:t> </a:t>
            </a:r>
            <a:r>
              <a:rPr lang="en-US" sz="2200" b="1" smtClean="0">
                <a:solidFill>
                  <a:srgbClr val="FA0000"/>
                </a:solidFill>
                <a:ea typeface="ＭＳ Ｐゴシック" charset="-128"/>
                <a:cs typeface="Arial" pitchFamily="34" charset="0"/>
              </a:rPr>
              <a:t>crashes</a:t>
            </a:r>
          </a:p>
        </p:txBody>
      </p:sp>
      <p:sp>
        <p:nvSpPr>
          <p:cNvPr id="77827" name="Slide Number Placeholder 3"/>
          <p:cNvSpPr>
            <a:spLocks noGrp="1"/>
          </p:cNvSpPr>
          <p:nvPr>
            <p:ph type="sldNum" sz="quarter" idx="12"/>
          </p:nvPr>
        </p:nvSpPr>
        <p:spPr bwMode="auto">
          <a:noFill/>
          <a:ln>
            <a:miter lim="800000"/>
            <a:headEnd/>
            <a:tailEnd/>
          </a:ln>
        </p:spPr>
        <p:txBody>
          <a:bodyPr/>
          <a:lstStyle/>
          <a:p>
            <a:fld id="{25D570FE-2DD9-4690-9B02-6F8E14C43BC8}" type="slidenum">
              <a:rPr lang="en-US"/>
              <a:pPr/>
              <a:t>15</a:t>
            </a:fld>
            <a:endParaRPr lang="en-US"/>
          </a:p>
        </p:txBody>
      </p:sp>
      <p:sp>
        <p:nvSpPr>
          <p:cNvPr id="23" name="Text Box 6"/>
          <p:cNvSpPr txBox="1">
            <a:spLocks noChangeArrowheads="1"/>
          </p:cNvSpPr>
          <p:nvPr/>
        </p:nvSpPr>
        <p:spPr bwMode="auto">
          <a:xfrm>
            <a:off x="274638" y="3124200"/>
            <a:ext cx="1563687" cy="368300"/>
          </a:xfrm>
          <a:prstGeom prst="rect">
            <a:avLst/>
          </a:prstGeom>
          <a:noFill/>
          <a:ln w="9525">
            <a:noFill/>
            <a:miter lim="800000"/>
            <a:headEnd/>
            <a:tailEnd/>
          </a:ln>
          <a:effectLst/>
        </p:spPr>
        <p:txBody>
          <a:bodyPr>
            <a:spAutoFit/>
          </a:bodyPr>
          <a:lstStyle/>
          <a:p>
            <a:pPr>
              <a:spcBef>
                <a:spcPct val="50000"/>
              </a:spcBef>
              <a:defRPr/>
            </a:pPr>
            <a:r>
              <a:rPr lang="en-US" sz="1800" b="1" dirty="0">
                <a:solidFill>
                  <a:srgbClr val="3366FF"/>
                </a:solidFill>
                <a:latin typeface="Calibri"/>
                <a:ea typeface="ＭＳ Ｐゴシック" charset="-128"/>
                <a:cs typeface="Arial" pitchFamily="34" charset="0"/>
              </a:rPr>
              <a:t>Software Fault</a:t>
            </a:r>
          </a:p>
        </p:txBody>
      </p:sp>
      <p:sp>
        <p:nvSpPr>
          <p:cNvPr id="24" name="Text Box 9"/>
          <p:cNvSpPr txBox="1">
            <a:spLocks noChangeArrowheads="1"/>
          </p:cNvSpPr>
          <p:nvPr/>
        </p:nvSpPr>
        <p:spPr bwMode="auto">
          <a:xfrm>
            <a:off x="282575" y="3965575"/>
            <a:ext cx="2174875" cy="369888"/>
          </a:xfrm>
          <a:prstGeom prst="rect">
            <a:avLst/>
          </a:prstGeom>
          <a:noFill/>
          <a:ln w="9525">
            <a:noFill/>
            <a:miter lim="800000"/>
            <a:headEnd/>
            <a:tailEnd/>
          </a:ln>
          <a:effectLst/>
        </p:spPr>
        <p:txBody>
          <a:bodyPr>
            <a:spAutoFit/>
          </a:bodyPr>
          <a:lstStyle/>
          <a:p>
            <a:pPr>
              <a:spcBef>
                <a:spcPct val="50000"/>
              </a:spcBef>
              <a:defRPr/>
            </a:pPr>
            <a:r>
              <a:rPr lang="en-US" sz="1800" b="1" i="1" dirty="0">
                <a:solidFill>
                  <a:srgbClr val="66FF33"/>
                </a:solidFill>
                <a:latin typeface="Calibri"/>
                <a:ea typeface="ＭＳ Ｐゴシック" charset="-128"/>
                <a:cs typeface="Arial" pitchFamily="34" charset="0"/>
              </a:rPr>
              <a:t>Resource/Location</a:t>
            </a:r>
          </a:p>
        </p:txBody>
      </p:sp>
      <p:sp>
        <p:nvSpPr>
          <p:cNvPr id="25" name="Text Box 10"/>
          <p:cNvSpPr txBox="1">
            <a:spLocks noChangeArrowheads="1"/>
          </p:cNvSpPr>
          <p:nvPr/>
        </p:nvSpPr>
        <p:spPr bwMode="auto">
          <a:xfrm>
            <a:off x="250825" y="4446588"/>
            <a:ext cx="1752600" cy="366712"/>
          </a:xfrm>
          <a:prstGeom prst="rect">
            <a:avLst/>
          </a:prstGeom>
          <a:noFill/>
          <a:ln w="9525">
            <a:noFill/>
            <a:miter lim="800000"/>
            <a:headEnd/>
            <a:tailEnd/>
          </a:ln>
          <a:effectLst/>
        </p:spPr>
        <p:txBody>
          <a:bodyPr>
            <a:spAutoFit/>
          </a:bodyPr>
          <a:lstStyle/>
          <a:p>
            <a:pPr>
              <a:spcBef>
                <a:spcPct val="50000"/>
              </a:spcBef>
              <a:defRPr/>
            </a:pPr>
            <a:r>
              <a:rPr lang="en-US" sz="1800" b="1" dirty="0">
                <a:solidFill>
                  <a:srgbClr val="FA0000"/>
                </a:solidFill>
                <a:latin typeface="Calibri"/>
                <a:ea typeface="ＭＳ Ｐゴシック" charset="-128"/>
                <a:cs typeface="Arial" pitchFamily="34" charset="0"/>
              </a:rPr>
              <a:t>Consequence</a:t>
            </a:r>
          </a:p>
        </p:txBody>
      </p:sp>
      <p:sp>
        <p:nvSpPr>
          <p:cNvPr id="26" name="Text Box 12"/>
          <p:cNvSpPr txBox="1">
            <a:spLocks noChangeArrowheads="1"/>
          </p:cNvSpPr>
          <p:nvPr/>
        </p:nvSpPr>
        <p:spPr bwMode="auto">
          <a:xfrm>
            <a:off x="250825" y="3541713"/>
            <a:ext cx="1524000" cy="366712"/>
          </a:xfrm>
          <a:prstGeom prst="rect">
            <a:avLst/>
          </a:prstGeom>
          <a:noFill/>
          <a:ln w="9525">
            <a:noFill/>
            <a:miter lim="800000"/>
            <a:headEnd/>
            <a:tailEnd/>
          </a:ln>
          <a:effectLst/>
        </p:spPr>
        <p:txBody>
          <a:bodyPr>
            <a:spAutoFit/>
          </a:bodyPr>
          <a:lstStyle/>
          <a:p>
            <a:pPr>
              <a:spcBef>
                <a:spcPct val="50000"/>
              </a:spcBef>
              <a:defRPr/>
            </a:pPr>
            <a:r>
              <a:rPr lang="en-US" sz="1800" b="1" dirty="0">
                <a:solidFill>
                  <a:srgbClr val="FFC000"/>
                </a:solidFill>
                <a:latin typeface="Calibri"/>
                <a:ea typeface="ＭＳ Ｐゴシック" charset="-128"/>
                <a:cs typeface="Arial" pitchFamily="34" charset="0"/>
              </a:rPr>
              <a:t>Weakness</a:t>
            </a:r>
          </a:p>
        </p:txBody>
      </p:sp>
      <p:sp>
        <p:nvSpPr>
          <p:cNvPr id="30" name="Rectangle 29"/>
          <p:cNvSpPr/>
          <p:nvPr/>
        </p:nvSpPr>
        <p:spPr>
          <a:xfrm>
            <a:off x="228600" y="2819400"/>
            <a:ext cx="2082800" cy="2101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zh-CN" altLang="zh-CN" sz="1800">
              <a:solidFill>
                <a:srgbClr val="FFFFFF"/>
              </a:solidFill>
            </a:endParaRPr>
          </a:p>
        </p:txBody>
      </p:sp>
      <p:sp>
        <p:nvSpPr>
          <p:cNvPr id="77833" name="TextBox 13"/>
          <p:cNvSpPr txBox="1">
            <a:spLocks noChangeArrowheads="1"/>
          </p:cNvSpPr>
          <p:nvPr/>
        </p:nvSpPr>
        <p:spPr bwMode="auto">
          <a:xfrm>
            <a:off x="317500" y="2819400"/>
            <a:ext cx="936625" cy="276225"/>
          </a:xfrm>
          <a:prstGeom prst="rect">
            <a:avLst/>
          </a:prstGeom>
          <a:noFill/>
          <a:ln w="9525">
            <a:noFill/>
            <a:miter lim="800000"/>
            <a:headEnd/>
            <a:tailEnd/>
          </a:ln>
        </p:spPr>
        <p:txBody>
          <a:bodyPr lIns="0" rIns="0">
            <a:spAutoFit/>
          </a:bodyPr>
          <a:lstStyle/>
          <a:p>
            <a:r>
              <a:rPr lang="en-US" altLang="zh-CN" sz="1200" b="1" smtClean="0">
                <a:solidFill>
                  <a:prstClr val="black"/>
                </a:solidFill>
                <a:latin typeface="Arial" pitchFamily="34" charset="0"/>
              </a:rPr>
              <a:t>LEGEND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3"/>
          <p:cNvSpPr>
            <a:spLocks noGrp="1"/>
          </p:cNvSpPr>
          <p:nvPr>
            <p:ph type="sldNum" sz="quarter" idx="12"/>
          </p:nvPr>
        </p:nvSpPr>
        <p:spPr bwMode="auto">
          <a:noFill/>
          <a:ln>
            <a:miter lim="800000"/>
            <a:headEnd/>
            <a:tailEnd/>
          </a:ln>
        </p:spPr>
        <p:txBody>
          <a:bodyPr/>
          <a:lstStyle/>
          <a:p>
            <a:fld id="{FD0117BC-5173-46EA-9172-ADA892D917C7}" type="slidenum">
              <a:rPr lang="en-US"/>
              <a:pPr/>
              <a:t>16</a:t>
            </a:fld>
            <a:endParaRPr lang="en-US"/>
          </a:p>
        </p:txBody>
      </p:sp>
      <p:pic>
        <p:nvPicPr>
          <p:cNvPr id="79874" name="Picture 4" descr="Template.emf"/>
          <p:cNvPicPr>
            <a:picLocks noChangeAspect="1"/>
          </p:cNvPicPr>
          <p:nvPr/>
        </p:nvPicPr>
        <p:blipFill>
          <a:blip r:embed="rId3" cstate="print"/>
          <a:srcRect/>
          <a:stretch>
            <a:fillRect/>
          </a:stretch>
        </p:blipFill>
        <p:spPr bwMode="auto">
          <a:xfrm>
            <a:off x="381000" y="762000"/>
            <a:ext cx="8229600" cy="5794375"/>
          </a:xfrm>
          <a:prstGeom prst="rect">
            <a:avLst/>
          </a:prstGeom>
          <a:noFill/>
          <a:ln w="9525">
            <a:noFill/>
            <a:miter lim="800000"/>
            <a:headEnd/>
            <a:tailEnd/>
          </a:ln>
        </p:spPr>
      </p:pic>
      <p:sp>
        <p:nvSpPr>
          <p:cNvPr id="79875" name="Title 1"/>
          <p:cNvSpPr>
            <a:spLocks noGrp="1"/>
          </p:cNvSpPr>
          <p:nvPr>
            <p:ph type="title"/>
          </p:nvPr>
        </p:nvSpPr>
        <p:spPr>
          <a:xfrm>
            <a:off x="457200" y="-152400"/>
            <a:ext cx="8229600" cy="1143000"/>
          </a:xfrm>
        </p:spPr>
        <p:txBody>
          <a:bodyPr/>
          <a:lstStyle/>
          <a:p>
            <a:pPr eaLnBrk="1" hangingPunct="1"/>
            <a:r>
              <a:rPr lang="en-US" smtClean="0">
                <a:ea typeface="ＭＳ Ｐゴシック" charset="-128"/>
              </a:rPr>
              <a:t>Buffer Overflow</a:t>
            </a:r>
          </a:p>
        </p:txBody>
      </p:sp>
      <p:sp>
        <p:nvSpPr>
          <p:cNvPr id="10" name="Rectangle 5"/>
          <p:cNvSpPr/>
          <p:nvPr/>
        </p:nvSpPr>
        <p:spPr bwMode="auto">
          <a:xfrm>
            <a:off x="681038" y="3027363"/>
            <a:ext cx="2586037" cy="3487737"/>
          </a:xfrm>
          <a:prstGeom prst="rect">
            <a:avLst/>
          </a:prstGeom>
          <a:noFill/>
          <a:ln w="28575">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zh-CN" sz="1800" b="1">
              <a:solidFill>
                <a:srgbClr val="000000"/>
              </a:solidFill>
              <a:latin typeface="Arial" pitchFamily="34" charset="0"/>
              <a:cs typeface="Arial" pitchFamily="34" charset="0"/>
            </a:endParaRPr>
          </a:p>
        </p:txBody>
      </p:sp>
      <p:sp>
        <p:nvSpPr>
          <p:cNvPr id="11" name="Rectangle 10"/>
          <p:cNvSpPr/>
          <p:nvPr/>
        </p:nvSpPr>
        <p:spPr bwMode="auto">
          <a:xfrm>
            <a:off x="4354513" y="5262563"/>
            <a:ext cx="3760787" cy="12239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1">
              <a:solidFill>
                <a:prstClr val="white"/>
              </a:solidFill>
              <a:latin typeface="Arial" pitchFamily="34" charset="0"/>
              <a:cs typeface="Arial" pitchFamily="34" charset="0"/>
            </a:endParaRPr>
          </a:p>
        </p:txBody>
      </p:sp>
      <p:sp>
        <p:nvSpPr>
          <p:cNvPr id="12" name="Rectangle 6"/>
          <p:cNvSpPr/>
          <p:nvPr/>
        </p:nvSpPr>
        <p:spPr bwMode="auto">
          <a:xfrm>
            <a:off x="4092575" y="3276600"/>
            <a:ext cx="3581400" cy="1912938"/>
          </a:xfrm>
          <a:prstGeom prst="rect">
            <a:avLst/>
          </a:prstGeom>
          <a:noFill/>
          <a:ln w="28575">
            <a:solidFill>
              <a:srgbClr val="66FF33"/>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zh-CN" sz="1800" b="1">
              <a:solidFill>
                <a:srgbClr val="000000"/>
              </a:solidFill>
              <a:latin typeface="Arial" pitchFamily="34" charset="0"/>
              <a:cs typeface="Arial" pitchFamily="34" charset="0"/>
            </a:endParaRPr>
          </a:p>
        </p:txBody>
      </p:sp>
      <p:sp>
        <p:nvSpPr>
          <p:cNvPr id="13" name="Rectangle 5"/>
          <p:cNvSpPr/>
          <p:nvPr/>
        </p:nvSpPr>
        <p:spPr bwMode="auto">
          <a:xfrm>
            <a:off x="390525" y="781050"/>
            <a:ext cx="8172450" cy="2162175"/>
          </a:xfrm>
          <a:prstGeom prst="rect">
            <a:avLst/>
          </a:prstGeom>
          <a:noFill/>
          <a:ln w="28575">
            <a:solidFill>
              <a:srgbClr val="0070C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zh-CN" sz="1800" b="1">
              <a:solidFill>
                <a:srgbClr val="000000"/>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81922" name="Slide Number Placeholder 3"/>
          <p:cNvSpPr>
            <a:spLocks noGrp="1"/>
          </p:cNvSpPr>
          <p:nvPr>
            <p:ph type="sldNum" sz="quarter" idx="12"/>
          </p:nvPr>
        </p:nvSpPr>
        <p:spPr bwMode="auto">
          <a:noFill/>
          <a:ln>
            <a:miter lim="800000"/>
            <a:headEnd/>
            <a:tailEnd/>
          </a:ln>
        </p:spPr>
        <p:txBody>
          <a:bodyPr/>
          <a:lstStyle/>
          <a:p>
            <a:fld id="{48F3CC45-0119-41AA-AD69-DF3CC3299CC1}" type="slidenum">
              <a:rPr lang="en-US"/>
              <a:pPr/>
              <a:t>17</a:t>
            </a:fld>
            <a:endParaRPr lang="en-US"/>
          </a:p>
        </p:txBody>
      </p:sp>
      <p:pic>
        <p:nvPicPr>
          <p:cNvPr id="81923" name="Picture 5" descr="Annotated Template CVE-2010-1773.emf"/>
          <p:cNvPicPr>
            <a:picLocks noChangeAspect="1"/>
          </p:cNvPicPr>
          <p:nvPr/>
        </p:nvPicPr>
        <p:blipFill>
          <a:blip r:embed="rId2" cstate="print"/>
          <a:srcRect/>
          <a:stretch>
            <a:fillRect/>
          </a:stretch>
        </p:blipFill>
        <p:spPr bwMode="auto">
          <a:xfrm>
            <a:off x="530225" y="0"/>
            <a:ext cx="8083550"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smtClean="0">
                <a:ea typeface="ＭＳ Ｐゴシック" charset="-128"/>
              </a:rPr>
              <a:t>Experiment</a:t>
            </a:r>
          </a:p>
        </p:txBody>
      </p:sp>
      <p:sp>
        <p:nvSpPr>
          <p:cNvPr id="82946" name="Content Placeholder 2"/>
          <p:cNvSpPr>
            <a:spLocks noGrp="1"/>
          </p:cNvSpPr>
          <p:nvPr>
            <p:ph idx="1"/>
          </p:nvPr>
        </p:nvSpPr>
        <p:spPr/>
        <p:txBody>
          <a:bodyPr/>
          <a:lstStyle/>
          <a:p>
            <a:r>
              <a:rPr lang="en-US" sz="3000" smtClean="0">
                <a:ea typeface="ＭＳ Ｐゴシック" charset="-128"/>
              </a:rPr>
              <a:t>The scenario…</a:t>
            </a:r>
          </a:p>
          <a:p>
            <a:pPr lvl="1"/>
            <a:r>
              <a:rPr lang="en-US" sz="2600" smtClean="0">
                <a:ea typeface="ＭＳ Ｐゴシック" charset="-128"/>
              </a:rPr>
              <a:t>A newbie programmer or occasional contributor to open source project</a:t>
            </a:r>
          </a:p>
          <a:p>
            <a:pPr lvl="2"/>
            <a:r>
              <a:rPr lang="en-US" sz="2200" smtClean="0">
                <a:ea typeface="ＭＳ Ｐゴシック" charset="-128"/>
              </a:rPr>
              <a:t>How much effort does it take to study a vulnerability and summarize lessons learned?</a:t>
            </a:r>
          </a:p>
          <a:p>
            <a:pPr lvl="2"/>
            <a:endParaRPr lang="en-US" sz="2200" smtClean="0">
              <a:ea typeface="ＭＳ Ｐゴシック" charset="-128"/>
            </a:endParaRPr>
          </a:p>
          <a:p>
            <a:r>
              <a:rPr lang="en-US" sz="3000" smtClean="0">
                <a:ea typeface="ＭＳ Ｐゴシック" charset="-128"/>
              </a:rPr>
              <a:t>30 Computer Science students from a senior-level undergraduate Software Engineering course. </a:t>
            </a:r>
          </a:p>
          <a:p>
            <a:pPr lvl="1"/>
            <a:r>
              <a:rPr lang="en-US" sz="2600" smtClean="0">
                <a:ea typeface="ＭＳ Ｐゴシック" charset="-128"/>
              </a:rPr>
              <a:t>None to more than 5 years</a:t>
            </a:r>
          </a:p>
          <a:p>
            <a:pPr lvl="1"/>
            <a:r>
              <a:rPr lang="en-US" sz="2600" smtClean="0">
                <a:ea typeface="ＭＳ Ｐゴシック" charset="-128"/>
              </a:rPr>
              <a:t>No prior knowledge of semantic templates</a:t>
            </a:r>
          </a:p>
        </p:txBody>
      </p:sp>
      <p:sp>
        <p:nvSpPr>
          <p:cNvPr id="82947" name="Slide Number Placeholder 3"/>
          <p:cNvSpPr>
            <a:spLocks noGrp="1"/>
          </p:cNvSpPr>
          <p:nvPr>
            <p:ph type="sldNum" sz="quarter" idx="12"/>
          </p:nvPr>
        </p:nvSpPr>
        <p:spPr bwMode="auto">
          <a:noFill/>
          <a:ln>
            <a:miter lim="800000"/>
            <a:headEnd/>
            <a:tailEnd/>
          </a:ln>
        </p:spPr>
        <p:txBody>
          <a:bodyPr/>
          <a:lstStyle/>
          <a:p>
            <a:fld id="{C4D40A96-58BA-499F-A12F-0AA87086035A}" type="slidenum">
              <a:rPr lang="en-US"/>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lang="en-US" smtClean="0">
                <a:ea typeface="ＭＳ Ｐゴシック" charset="-128"/>
              </a:rPr>
              <a:t>Experiment</a:t>
            </a:r>
          </a:p>
        </p:txBody>
      </p:sp>
      <p:sp>
        <p:nvSpPr>
          <p:cNvPr id="83970" name="Content Placeholder 2"/>
          <p:cNvSpPr>
            <a:spLocks noGrp="1"/>
          </p:cNvSpPr>
          <p:nvPr>
            <p:ph idx="1"/>
          </p:nvPr>
        </p:nvSpPr>
        <p:spPr/>
        <p:txBody>
          <a:bodyPr/>
          <a:lstStyle/>
          <a:p>
            <a:r>
              <a:rPr lang="en-US" smtClean="0">
                <a:ea typeface="ＭＳ Ｐゴシック" charset="-128"/>
              </a:rPr>
              <a:t>H1</a:t>
            </a:r>
            <a:r>
              <a:rPr lang="en-US" baseline="-25000" smtClean="0">
                <a:ea typeface="ＭＳ Ｐゴシック" charset="-128"/>
              </a:rPr>
              <a:t>0</a:t>
            </a:r>
            <a:r>
              <a:rPr lang="en-US" smtClean="0">
                <a:ea typeface="ＭＳ Ｐゴシック" charset="-128"/>
              </a:rPr>
              <a:t>:</a:t>
            </a:r>
          </a:p>
          <a:p>
            <a:pPr lvl="1"/>
            <a:r>
              <a:rPr lang="en-US" smtClean="0">
                <a:ea typeface="ＭＳ Ｐゴシック" charset="-128"/>
              </a:rPr>
              <a:t>There is no reduction in completion time for subjects who use semantic templates compared to those who do not.</a:t>
            </a:r>
          </a:p>
          <a:p>
            <a:r>
              <a:rPr lang="en-US" smtClean="0">
                <a:ea typeface="ＭＳ Ｐゴシック" charset="-128"/>
              </a:rPr>
              <a:t>H2</a:t>
            </a:r>
            <a:r>
              <a:rPr lang="en-US" baseline="-25000" smtClean="0">
                <a:ea typeface="ＭＳ Ｐゴシック" charset="-128"/>
              </a:rPr>
              <a:t>0</a:t>
            </a:r>
            <a:r>
              <a:rPr lang="en-US" smtClean="0">
                <a:ea typeface="ＭＳ Ｐゴシック" charset="-128"/>
              </a:rPr>
              <a:t>:</a:t>
            </a:r>
          </a:p>
          <a:p>
            <a:pPr lvl="1"/>
            <a:r>
              <a:rPr lang="en-US" smtClean="0">
                <a:ea typeface="ＭＳ Ｐゴシック" charset="-128"/>
              </a:rPr>
              <a:t>There is no improvement in accuracy of understanding of vulnerabilities for subjects who use semantic templates compared to those who do not.</a:t>
            </a:r>
          </a:p>
        </p:txBody>
      </p:sp>
      <p:sp>
        <p:nvSpPr>
          <p:cNvPr id="83971" name="Slide Number Placeholder 3"/>
          <p:cNvSpPr>
            <a:spLocks noGrp="1"/>
          </p:cNvSpPr>
          <p:nvPr>
            <p:ph type="sldNum" sz="quarter" idx="12"/>
          </p:nvPr>
        </p:nvSpPr>
        <p:spPr bwMode="auto">
          <a:noFill/>
          <a:ln>
            <a:miter lim="800000"/>
            <a:headEnd/>
            <a:tailEnd/>
          </a:ln>
        </p:spPr>
        <p:txBody>
          <a:bodyPr/>
          <a:lstStyle/>
          <a:p>
            <a:fld id="{2BE468B7-F679-4D33-9339-852353A5A3F4}" type="slidenum">
              <a:rPr lang="en-US"/>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763000" cy="944562"/>
          </a:xfrm>
        </p:spPr>
        <p:txBody>
          <a:bodyPr>
            <a:normAutofit fontScale="90000"/>
          </a:bodyPr>
          <a:lstStyle/>
          <a:p>
            <a:r>
              <a:rPr lang="en-US" sz="3600" b="1" dirty="0" smtClean="0">
                <a:solidFill>
                  <a:schemeClr val="tx2"/>
                </a:solidFill>
              </a:rPr>
              <a:t>Technologies Subject to Exploitation:  </a:t>
            </a:r>
            <a:br>
              <a:rPr lang="en-US" sz="3600" b="1" dirty="0" smtClean="0">
                <a:solidFill>
                  <a:schemeClr val="tx2"/>
                </a:solidFill>
              </a:rPr>
            </a:br>
            <a:r>
              <a:rPr lang="en-US" sz="3100" b="1" dirty="0" smtClean="0">
                <a:solidFill>
                  <a:schemeClr val="tx2"/>
                </a:solidFill>
              </a:rPr>
              <a:t>Providing Context for the Priority of Common Weaknesses  </a:t>
            </a:r>
            <a:endParaRPr lang="en-US" sz="3600" b="1" dirty="0">
              <a:solidFill>
                <a:schemeClr val="tx2"/>
              </a:solidFill>
            </a:endParaRPr>
          </a:p>
        </p:txBody>
      </p:sp>
      <p:graphicFrame>
        <p:nvGraphicFramePr>
          <p:cNvPr id="5" name="Table 4"/>
          <p:cNvGraphicFramePr>
            <a:graphicFrameLocks noGrp="1"/>
          </p:cNvGraphicFramePr>
          <p:nvPr/>
        </p:nvGraphicFramePr>
        <p:xfrm>
          <a:off x="304800" y="1295400"/>
          <a:ext cx="8534400" cy="5462514"/>
        </p:xfrm>
        <a:graphic>
          <a:graphicData uri="http://schemas.openxmlformats.org/drawingml/2006/table">
            <a:tbl>
              <a:tblPr/>
              <a:tblGrid>
                <a:gridCol w="2362200"/>
                <a:gridCol w="6172200"/>
              </a:tblGrid>
              <a:tr h="616642">
                <a:tc>
                  <a:txBody>
                    <a:bodyPr/>
                    <a:lstStyle/>
                    <a:p>
                      <a:pPr marL="0" marR="0">
                        <a:lnSpc>
                          <a:spcPct val="115000"/>
                        </a:lnSpc>
                        <a:spcBef>
                          <a:spcPts val="375"/>
                        </a:spcBef>
                        <a:spcAft>
                          <a:spcPts val="375"/>
                        </a:spcAft>
                      </a:pPr>
                      <a:r>
                        <a:rPr lang="en-US" sz="2000" b="1" dirty="0" smtClean="0">
                          <a:solidFill>
                            <a:schemeClr val="tx2"/>
                          </a:solidFill>
                          <a:latin typeface="Verdana"/>
                          <a:ea typeface="Times New Roman"/>
                          <a:cs typeface="Times New Roman"/>
                        </a:rPr>
                        <a:t>Technology Groups</a:t>
                      </a:r>
                      <a:endParaRPr lang="en-US" sz="1800" dirty="0">
                        <a:solidFill>
                          <a:schemeClr val="tx2"/>
                        </a:solidFill>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2000" b="1" dirty="0" smtClean="0">
                          <a:solidFill>
                            <a:schemeClr val="tx2"/>
                          </a:solidFill>
                          <a:latin typeface="Verdana"/>
                          <a:ea typeface="Times New Roman"/>
                          <a:cs typeface="Times New Roman"/>
                        </a:rPr>
                        <a:t>Archetypes</a:t>
                      </a:r>
                      <a:endParaRPr lang="en-US" sz="1800" dirty="0">
                        <a:solidFill>
                          <a:schemeClr val="tx2"/>
                        </a:solidFill>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499859">
                <a:tc>
                  <a:txBody>
                    <a:bodyPr/>
                    <a:lstStyle/>
                    <a:p>
                      <a:pPr marL="0" marR="0">
                        <a:lnSpc>
                          <a:spcPct val="115000"/>
                        </a:lnSpc>
                        <a:spcBef>
                          <a:spcPts val="0"/>
                        </a:spcBef>
                        <a:spcAft>
                          <a:spcPts val="0"/>
                        </a:spcAft>
                      </a:pPr>
                      <a:r>
                        <a:rPr lang="en-US" sz="1600" b="1">
                          <a:latin typeface="Verdana"/>
                          <a:ea typeface="Times New Roman"/>
                          <a:cs typeface="Times New Roman"/>
                        </a:rPr>
                        <a:t>Web Application </a:t>
                      </a:r>
                      <a:endParaRPr lang="en-US" sz="1400" b="1">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600">
                          <a:latin typeface="Verdana"/>
                          <a:ea typeface="Times New Roman"/>
                          <a:cs typeface="Times New Roman"/>
                        </a:rPr>
                        <a:t>Web browser, web-server, web-based applications and services, etc. </a:t>
                      </a:r>
                      <a:endParaRPr lang="en-US" sz="1400">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499859">
                <a:tc>
                  <a:txBody>
                    <a:bodyPr/>
                    <a:lstStyle/>
                    <a:p>
                      <a:pPr marL="0" marR="0">
                        <a:lnSpc>
                          <a:spcPct val="115000"/>
                        </a:lnSpc>
                        <a:spcBef>
                          <a:spcPts val="0"/>
                        </a:spcBef>
                        <a:spcAft>
                          <a:spcPts val="0"/>
                        </a:spcAft>
                      </a:pPr>
                      <a:r>
                        <a:rPr lang="en-US" sz="1600" b="1" dirty="0" smtClean="0">
                          <a:latin typeface="Verdana"/>
                          <a:ea typeface="Times New Roman"/>
                          <a:cs typeface="Times New Roman"/>
                        </a:rPr>
                        <a:t>Control </a:t>
                      </a:r>
                      <a:r>
                        <a:rPr lang="en-US" sz="1600" b="1" dirty="0">
                          <a:latin typeface="Verdana"/>
                          <a:ea typeface="Times New Roman"/>
                          <a:cs typeface="Times New Roman"/>
                        </a:rPr>
                        <a:t>System</a:t>
                      </a:r>
                      <a:endParaRPr lang="en-US" sz="1400" b="1" dirty="0">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600">
                          <a:latin typeface="Verdana"/>
                          <a:ea typeface="Times New Roman"/>
                          <a:cs typeface="Times New Roman"/>
                        </a:rPr>
                        <a:t>SCADA, process control systems, etc</a:t>
                      </a:r>
                      <a:endParaRPr lang="en-US" sz="1400">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499859">
                <a:tc>
                  <a:txBody>
                    <a:bodyPr/>
                    <a:lstStyle/>
                    <a:p>
                      <a:pPr marL="0" marR="0">
                        <a:lnSpc>
                          <a:spcPct val="115000"/>
                        </a:lnSpc>
                        <a:spcBef>
                          <a:spcPts val="0"/>
                        </a:spcBef>
                        <a:spcAft>
                          <a:spcPts val="0"/>
                        </a:spcAft>
                      </a:pPr>
                      <a:r>
                        <a:rPr lang="en-US" sz="1600" b="1" dirty="0" smtClean="0">
                          <a:latin typeface="Verdana"/>
                          <a:ea typeface="Times New Roman"/>
                          <a:cs typeface="Times New Roman"/>
                        </a:rPr>
                        <a:t>Embedded </a:t>
                      </a:r>
                      <a:r>
                        <a:rPr lang="en-US" sz="1600" b="1" dirty="0">
                          <a:latin typeface="Verdana"/>
                          <a:ea typeface="Times New Roman"/>
                          <a:cs typeface="Times New Roman"/>
                        </a:rPr>
                        <a:t>System</a:t>
                      </a:r>
                      <a:endParaRPr lang="en-US" sz="1400" b="1" dirty="0">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600">
                          <a:latin typeface="Verdana"/>
                          <a:ea typeface="Times New Roman"/>
                          <a:cs typeface="Times New Roman"/>
                        </a:rPr>
                        <a:t>Embedded Device, Programmable logic controller, implanted medical devices, avionics package</a:t>
                      </a:r>
                      <a:endParaRPr lang="en-US" sz="1400">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594409">
                <a:tc>
                  <a:txBody>
                    <a:bodyPr/>
                    <a:lstStyle/>
                    <a:p>
                      <a:pPr marL="0" marR="0">
                        <a:lnSpc>
                          <a:spcPct val="115000"/>
                        </a:lnSpc>
                        <a:spcBef>
                          <a:spcPts val="0"/>
                        </a:spcBef>
                        <a:spcAft>
                          <a:spcPts val="0"/>
                        </a:spcAft>
                      </a:pPr>
                      <a:r>
                        <a:rPr lang="en-US" sz="1600" b="1" dirty="0">
                          <a:latin typeface="Verdana"/>
                          <a:ea typeface="Times New Roman"/>
                          <a:cs typeface="Times New Roman"/>
                        </a:rPr>
                        <a:t>End-point Computing Device</a:t>
                      </a:r>
                      <a:endParaRPr lang="en-US" sz="1400" b="1" dirty="0">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600" dirty="0">
                          <a:latin typeface="Verdana"/>
                          <a:ea typeface="Times New Roman"/>
                          <a:cs typeface="Times New Roman"/>
                        </a:rPr>
                        <a:t>Smart phone, laptop, and other remote devices that leave the enterprise and/or connect remotely to the enterprise</a:t>
                      </a:r>
                      <a:endParaRPr lang="en-US" sz="1400" dirty="0">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975419">
                <a:tc>
                  <a:txBody>
                    <a:bodyPr/>
                    <a:lstStyle/>
                    <a:p>
                      <a:pPr marL="0" marR="0">
                        <a:lnSpc>
                          <a:spcPct val="115000"/>
                        </a:lnSpc>
                        <a:spcBef>
                          <a:spcPts val="0"/>
                        </a:spcBef>
                        <a:spcAft>
                          <a:spcPts val="0"/>
                        </a:spcAft>
                      </a:pPr>
                      <a:r>
                        <a:rPr lang="en-US" sz="1600" b="1" dirty="0" smtClean="0">
                          <a:latin typeface="Verdana"/>
                          <a:ea typeface="Times New Roman"/>
                          <a:cs typeface="Times New Roman"/>
                        </a:rPr>
                        <a:t>Cloud</a:t>
                      </a:r>
                      <a:r>
                        <a:rPr lang="en-US" sz="1600" b="1" baseline="0" dirty="0" smtClean="0">
                          <a:latin typeface="Verdana"/>
                          <a:ea typeface="Times New Roman"/>
                          <a:cs typeface="Times New Roman"/>
                        </a:rPr>
                        <a:t> Computing</a:t>
                      </a:r>
                      <a:endParaRPr lang="en-US" sz="1600" b="1" dirty="0">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600" dirty="0" smtClean="0">
                          <a:latin typeface="Verdana" pitchFamily="34" charset="0"/>
                          <a:ea typeface="Calibri"/>
                          <a:cs typeface="Times New Roman"/>
                        </a:rPr>
                        <a:t>Software-enabled capabilities and services (either installed locally or offered via hosted services/cloud computing), such as Infrastructure-as-a-Service (</a:t>
                      </a:r>
                      <a:r>
                        <a:rPr lang="en-US" sz="1600" u="sng" dirty="0" err="1" smtClean="0">
                          <a:solidFill>
                            <a:srgbClr val="000066"/>
                          </a:solidFill>
                          <a:latin typeface="Verdana" pitchFamily="34" charset="0"/>
                          <a:ea typeface="Calibri"/>
                          <a:cs typeface="Times New Roman"/>
                          <a:hlinkClick r:id="rId2"/>
                        </a:rPr>
                        <a:t>IaaS</a:t>
                      </a:r>
                      <a:r>
                        <a:rPr lang="en-US" sz="1600" dirty="0" smtClean="0">
                          <a:latin typeface="Verdana" pitchFamily="34" charset="0"/>
                          <a:ea typeface="Calibri"/>
                          <a:cs typeface="Times New Roman"/>
                        </a:rPr>
                        <a:t>), Platform-as-a-Service (</a:t>
                      </a:r>
                      <a:r>
                        <a:rPr lang="en-US" sz="1600" u="sng" dirty="0" err="1" smtClean="0">
                          <a:solidFill>
                            <a:srgbClr val="000066"/>
                          </a:solidFill>
                          <a:latin typeface="Verdana" pitchFamily="34" charset="0"/>
                          <a:ea typeface="Calibri"/>
                          <a:cs typeface="Times New Roman"/>
                          <a:hlinkClick r:id="rId3"/>
                        </a:rPr>
                        <a:t>PaaS</a:t>
                      </a:r>
                      <a:r>
                        <a:rPr lang="en-US" sz="1600" u="sng" dirty="0" smtClean="0">
                          <a:solidFill>
                            <a:srgbClr val="000066"/>
                          </a:solidFill>
                          <a:latin typeface="Verdana" pitchFamily="34" charset="0"/>
                          <a:ea typeface="Calibri"/>
                          <a:cs typeface="Times New Roman"/>
                          <a:hlinkClick r:id="rId3"/>
                        </a:rPr>
                        <a:t>)</a:t>
                      </a:r>
                      <a:r>
                        <a:rPr lang="en-US" sz="1600" dirty="0" smtClean="0">
                          <a:latin typeface="Verdana" pitchFamily="34" charset="0"/>
                          <a:ea typeface="Calibri"/>
                          <a:cs typeface="Times New Roman"/>
                        </a:rPr>
                        <a:t> and Software-as-a-Service (</a:t>
                      </a:r>
                      <a:r>
                        <a:rPr lang="en-US" sz="1600" u="sng" dirty="0" err="1" smtClean="0">
                          <a:solidFill>
                            <a:srgbClr val="000066"/>
                          </a:solidFill>
                          <a:latin typeface="Verdana" pitchFamily="34" charset="0"/>
                          <a:ea typeface="Calibri"/>
                          <a:cs typeface="Times New Roman"/>
                          <a:hlinkClick r:id="rId4"/>
                        </a:rPr>
                        <a:t>SaaS</a:t>
                      </a:r>
                      <a:r>
                        <a:rPr lang="en-US" sz="1600" dirty="0" smtClean="0">
                          <a:latin typeface="Verdana" pitchFamily="34" charset="0"/>
                          <a:ea typeface="Calibri"/>
                          <a:cs typeface="Times New Roman"/>
                        </a:rPr>
                        <a:t>)</a:t>
                      </a:r>
                      <a:endParaRPr lang="en-US" sz="1600" dirty="0">
                        <a:latin typeface="Verdana" pitchFamily="34" charset="0"/>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1266955">
                <a:tc>
                  <a:txBody>
                    <a:bodyPr/>
                    <a:lstStyle/>
                    <a:p>
                      <a:pPr marL="0" marR="0">
                        <a:lnSpc>
                          <a:spcPct val="115000"/>
                        </a:lnSpc>
                        <a:spcBef>
                          <a:spcPts val="0"/>
                        </a:spcBef>
                        <a:spcAft>
                          <a:spcPts val="0"/>
                        </a:spcAft>
                      </a:pPr>
                      <a:r>
                        <a:rPr lang="en-US" sz="1600" b="1" dirty="0" smtClean="0">
                          <a:latin typeface="Verdana"/>
                          <a:ea typeface="Times New Roman"/>
                          <a:cs typeface="Times New Roman"/>
                        </a:rPr>
                        <a:t>Enterprise </a:t>
                      </a:r>
                      <a:r>
                        <a:rPr lang="en-US" sz="1600" b="1" dirty="0">
                          <a:latin typeface="Verdana"/>
                          <a:ea typeface="Times New Roman"/>
                          <a:cs typeface="Times New Roman"/>
                        </a:rPr>
                        <a:t>Application/System</a:t>
                      </a:r>
                      <a:endParaRPr lang="en-US" sz="1400" b="1" dirty="0">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800" dirty="0" smtClean="0">
                          <a:latin typeface="Calibri"/>
                          <a:ea typeface="Calibri"/>
                          <a:cs typeface="Times New Roman"/>
                        </a:rPr>
                        <a:t>includes </a:t>
                      </a:r>
                      <a:r>
                        <a:rPr lang="en-US" sz="1600" dirty="0">
                          <a:latin typeface="Verdana"/>
                          <a:ea typeface="Times New Roman"/>
                          <a:cs typeface="Times New Roman"/>
                        </a:rPr>
                        <a:t>Databases, Operating Systems, office products (such as word processing, </a:t>
                      </a:r>
                      <a:r>
                        <a:rPr lang="en-US" sz="1600" dirty="0" smtClean="0">
                          <a:latin typeface="Verdana"/>
                          <a:ea typeface="Times New Roman"/>
                          <a:cs typeface="Times New Roman"/>
                        </a:rPr>
                        <a:t>spreadsheets, </a:t>
                      </a:r>
                      <a:r>
                        <a:rPr lang="en-US" sz="1600" dirty="0">
                          <a:latin typeface="Verdana"/>
                          <a:ea typeface="Times New Roman"/>
                          <a:cs typeface="Times New Roman"/>
                        </a:rPr>
                        <a:t>etc)</a:t>
                      </a:r>
                      <a:endParaRPr lang="en-US" sz="1400" dirty="0">
                        <a:latin typeface="Calibri"/>
                        <a:ea typeface="Calibri"/>
                        <a:cs typeface="Times New Roman"/>
                      </a:endParaRPr>
                    </a:p>
                  </a:txBody>
                  <a:tcPr marL="19050" marR="19050" marT="19050" marB="1905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bl>
          </a:graphicData>
        </a:graphic>
      </p:graphicFrame>
      <p:sp>
        <p:nvSpPr>
          <p:cNvPr id="1536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1800" smtClean="0">
              <a:solidFill>
                <a:prstClr val="black"/>
              </a:solidFill>
              <a:latin typeface="Arial" pitchFamily="34" charset="0"/>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smtClean="0">
                <a:ea typeface="ＭＳ Ｐゴシック" charset="-128"/>
              </a:rPr>
              <a:t>Variables</a:t>
            </a:r>
          </a:p>
        </p:txBody>
      </p:sp>
      <p:sp>
        <p:nvSpPr>
          <p:cNvPr id="3" name="Content Placeholder 2"/>
          <p:cNvSpPr>
            <a:spLocks noGrp="1"/>
          </p:cNvSpPr>
          <p:nvPr>
            <p:ph idx="1"/>
          </p:nvPr>
        </p:nvSpPr>
        <p:spPr>
          <a:xfrm>
            <a:off x="457200" y="1600200"/>
            <a:ext cx="8229600" cy="4818063"/>
          </a:xfrm>
        </p:spPr>
        <p:txBody>
          <a:bodyPr>
            <a:normAutofit fontScale="92500" lnSpcReduction="10000"/>
          </a:bodyPr>
          <a:lstStyle/>
          <a:p>
            <a:pPr>
              <a:lnSpc>
                <a:spcPct val="110000"/>
              </a:lnSpc>
              <a:defRPr/>
            </a:pPr>
            <a:r>
              <a:rPr lang="en-US" dirty="0" smtClean="0">
                <a:ea typeface="+mn-ea"/>
              </a:rPr>
              <a:t>The experiment manipulated these </a:t>
            </a:r>
            <a:r>
              <a:rPr lang="en-US" i="1" dirty="0" smtClean="0">
                <a:ea typeface="+mn-ea"/>
              </a:rPr>
              <a:t>independent variables</a:t>
            </a:r>
            <a:r>
              <a:rPr lang="en-US" dirty="0" smtClean="0">
                <a:ea typeface="+mn-ea"/>
              </a:rPr>
              <a:t>:</a:t>
            </a:r>
          </a:p>
          <a:p>
            <a:pPr lvl="1">
              <a:lnSpc>
                <a:spcPct val="110000"/>
              </a:lnSpc>
              <a:defRPr/>
            </a:pPr>
            <a:r>
              <a:rPr lang="en-US" b="1" dirty="0" smtClean="0">
                <a:ea typeface="+mn-ea"/>
              </a:rPr>
              <a:t>Group</a:t>
            </a:r>
            <a:r>
              <a:rPr lang="en-US" dirty="0" smtClean="0">
                <a:ea typeface="+mn-ea"/>
              </a:rPr>
              <a:t> - refers to the group assigned (1 or 2).</a:t>
            </a:r>
          </a:p>
          <a:p>
            <a:pPr lvl="1">
              <a:lnSpc>
                <a:spcPct val="110000"/>
              </a:lnSpc>
              <a:defRPr/>
            </a:pPr>
            <a:r>
              <a:rPr lang="en-US" b="1" dirty="0" smtClean="0">
                <a:ea typeface="+mn-ea"/>
              </a:rPr>
              <a:t>Round</a:t>
            </a:r>
            <a:r>
              <a:rPr lang="en-US" dirty="0" smtClean="0">
                <a:ea typeface="+mn-ea"/>
              </a:rPr>
              <a:t> - refers to the experiment round (1 or 2).</a:t>
            </a:r>
          </a:p>
          <a:p>
            <a:pPr>
              <a:lnSpc>
                <a:spcPct val="110000"/>
              </a:lnSpc>
              <a:defRPr/>
            </a:pPr>
            <a:r>
              <a:rPr lang="en-US" b="1" dirty="0" smtClean="0">
                <a:ea typeface="+mn-ea"/>
              </a:rPr>
              <a:t>Vulnerability ID</a:t>
            </a:r>
            <a:r>
              <a:rPr lang="en-US" dirty="0" smtClean="0">
                <a:ea typeface="+mn-ea"/>
              </a:rPr>
              <a:t> - the vulnerability under study (1-1, 1-2, 1-3, 2-1, 2-2, 2-3).</a:t>
            </a:r>
          </a:p>
          <a:p>
            <a:pPr lvl="1">
              <a:lnSpc>
                <a:spcPct val="110000"/>
              </a:lnSpc>
              <a:defRPr/>
            </a:pPr>
            <a:r>
              <a:rPr lang="en-US" dirty="0" smtClean="0">
                <a:ea typeface="+mn-ea"/>
              </a:rPr>
              <a:t>These self-reported </a:t>
            </a:r>
            <a:r>
              <a:rPr lang="en-US" i="1" dirty="0" smtClean="0">
                <a:ea typeface="+mn-ea"/>
              </a:rPr>
              <a:t>subject variables</a:t>
            </a:r>
            <a:r>
              <a:rPr lang="en-US" dirty="0" smtClean="0">
                <a:ea typeface="+mn-ea"/>
              </a:rPr>
              <a:t> were collected:</a:t>
            </a:r>
          </a:p>
          <a:p>
            <a:pPr lvl="2">
              <a:lnSpc>
                <a:spcPct val="110000"/>
              </a:lnSpc>
              <a:defRPr/>
            </a:pPr>
            <a:r>
              <a:rPr lang="en-US" b="1" dirty="0" smtClean="0">
                <a:ea typeface="+mn-ea"/>
              </a:rPr>
              <a:t>Programming skill level</a:t>
            </a:r>
            <a:r>
              <a:rPr lang="en-US" dirty="0" smtClean="0">
                <a:ea typeface="+mn-ea"/>
              </a:rPr>
              <a:t> </a:t>
            </a:r>
          </a:p>
          <a:p>
            <a:pPr lvl="2">
              <a:lnSpc>
                <a:spcPct val="110000"/>
              </a:lnSpc>
              <a:defRPr/>
            </a:pPr>
            <a:r>
              <a:rPr lang="en-US" b="1" dirty="0" smtClean="0">
                <a:ea typeface="+mn-ea"/>
              </a:rPr>
              <a:t>Reading comprehension and writing skill levels</a:t>
            </a:r>
            <a:r>
              <a:rPr lang="en-US" dirty="0" smtClean="0">
                <a:ea typeface="+mn-ea"/>
              </a:rPr>
              <a:t> - ability to read and write technical English documents.</a:t>
            </a:r>
          </a:p>
        </p:txBody>
      </p:sp>
      <p:sp>
        <p:nvSpPr>
          <p:cNvPr id="84995" name="Slide Number Placeholder 3"/>
          <p:cNvSpPr>
            <a:spLocks noGrp="1"/>
          </p:cNvSpPr>
          <p:nvPr>
            <p:ph type="sldNum" sz="quarter" idx="12"/>
          </p:nvPr>
        </p:nvSpPr>
        <p:spPr bwMode="auto">
          <a:noFill/>
          <a:ln>
            <a:miter lim="800000"/>
            <a:headEnd/>
            <a:tailEnd/>
          </a:ln>
        </p:spPr>
        <p:txBody>
          <a:bodyPr/>
          <a:lstStyle/>
          <a:p>
            <a:fld id="{4E72F9D0-2ABE-4C43-8D9F-AC92CDAA2015}" type="slidenum">
              <a:rPr lang="en-US"/>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r>
              <a:rPr lang="en-US" smtClean="0">
                <a:ea typeface="ＭＳ Ｐゴシック" charset="-128"/>
              </a:rPr>
              <a:t>Variables</a:t>
            </a:r>
          </a:p>
        </p:txBody>
      </p:sp>
      <p:sp>
        <p:nvSpPr>
          <p:cNvPr id="3" name="Content Placeholder 2"/>
          <p:cNvSpPr>
            <a:spLocks noGrp="1"/>
          </p:cNvSpPr>
          <p:nvPr>
            <p:ph idx="1"/>
          </p:nvPr>
        </p:nvSpPr>
        <p:spPr>
          <a:xfrm>
            <a:off x="457200" y="1373188"/>
            <a:ext cx="8229600" cy="5257800"/>
          </a:xfrm>
        </p:spPr>
        <p:txBody>
          <a:bodyPr>
            <a:normAutofit fontScale="92500"/>
          </a:bodyPr>
          <a:lstStyle/>
          <a:p>
            <a:pPr>
              <a:lnSpc>
                <a:spcPct val="110000"/>
              </a:lnSpc>
              <a:defRPr/>
            </a:pPr>
            <a:r>
              <a:rPr lang="en-US" dirty="0" smtClean="0">
                <a:ea typeface="+mn-ea"/>
              </a:rPr>
              <a:t>Dependent variables :</a:t>
            </a:r>
          </a:p>
          <a:p>
            <a:pPr lvl="1">
              <a:lnSpc>
                <a:spcPct val="110000"/>
              </a:lnSpc>
              <a:defRPr/>
            </a:pPr>
            <a:r>
              <a:rPr lang="en-US" b="1" dirty="0" smtClean="0">
                <a:ea typeface="+mn-ea"/>
              </a:rPr>
              <a:t>Time to complete assignment</a:t>
            </a:r>
            <a:endParaRPr lang="en-US" dirty="0" smtClean="0">
              <a:ea typeface="+mn-ea"/>
            </a:endParaRPr>
          </a:p>
          <a:p>
            <a:pPr lvl="1">
              <a:lnSpc>
                <a:spcPct val="110000"/>
              </a:lnSpc>
              <a:defRPr/>
            </a:pPr>
            <a:r>
              <a:rPr lang="en-US" b="1" dirty="0" smtClean="0">
                <a:ea typeface="+mn-ea"/>
              </a:rPr>
              <a:t>CWE identification accuracy</a:t>
            </a:r>
            <a:endParaRPr lang="en-US" dirty="0" smtClean="0">
              <a:ea typeface="+mn-ea"/>
            </a:endParaRPr>
          </a:p>
          <a:p>
            <a:pPr lvl="1">
              <a:lnSpc>
                <a:spcPct val="110000"/>
              </a:lnSpc>
              <a:defRPr/>
            </a:pPr>
            <a:r>
              <a:rPr lang="en-US" b="1" dirty="0" smtClean="0">
                <a:ea typeface="+mn-ea"/>
              </a:rPr>
              <a:t>Fault identification accuracy</a:t>
            </a:r>
            <a:r>
              <a:rPr lang="en-US" dirty="0" smtClean="0">
                <a:ea typeface="+mn-ea"/>
              </a:rPr>
              <a:t> </a:t>
            </a:r>
          </a:p>
          <a:p>
            <a:pPr lvl="2">
              <a:lnSpc>
                <a:spcPct val="110000"/>
              </a:lnSpc>
              <a:defRPr/>
            </a:pPr>
            <a:r>
              <a:rPr lang="en-US" dirty="0" smtClean="0">
                <a:ea typeface="+mn-ea"/>
              </a:rPr>
              <a:t>a score (scale of 1-5) on the accuracy of the identification of the software fault that led to the vulnerability</a:t>
            </a:r>
          </a:p>
          <a:p>
            <a:pPr lvl="1">
              <a:lnSpc>
                <a:spcPct val="110000"/>
              </a:lnSpc>
              <a:defRPr/>
            </a:pPr>
            <a:r>
              <a:rPr lang="en-US" b="1" dirty="0" smtClean="0">
                <a:ea typeface="+mn-ea"/>
              </a:rPr>
              <a:t>Failure identification accuracy</a:t>
            </a:r>
            <a:r>
              <a:rPr lang="en-US" dirty="0" smtClean="0">
                <a:ea typeface="+mn-ea"/>
              </a:rPr>
              <a:t> </a:t>
            </a:r>
          </a:p>
          <a:p>
            <a:pPr lvl="2">
              <a:lnSpc>
                <a:spcPct val="110000"/>
              </a:lnSpc>
              <a:defRPr/>
            </a:pPr>
            <a:r>
              <a:rPr lang="en-US" dirty="0" smtClean="0">
                <a:ea typeface="+mn-ea"/>
              </a:rPr>
              <a:t>a score (scale of 1-5) on the accuracy of the description of the nature of the vulnerability (the manifested problem, the resources impacted and the consequences)</a:t>
            </a:r>
          </a:p>
          <a:p>
            <a:pPr lvl="1">
              <a:lnSpc>
                <a:spcPct val="110000"/>
              </a:lnSpc>
              <a:defRPr/>
            </a:pPr>
            <a:endParaRPr lang="en-US" dirty="0">
              <a:ea typeface="+mn-ea"/>
            </a:endParaRPr>
          </a:p>
        </p:txBody>
      </p:sp>
      <p:sp>
        <p:nvSpPr>
          <p:cNvPr id="86019" name="Slide Number Placeholder 3"/>
          <p:cNvSpPr>
            <a:spLocks noGrp="1"/>
          </p:cNvSpPr>
          <p:nvPr>
            <p:ph type="sldNum" sz="quarter" idx="12"/>
          </p:nvPr>
        </p:nvSpPr>
        <p:spPr bwMode="auto">
          <a:noFill/>
          <a:ln>
            <a:miter lim="800000"/>
            <a:headEnd/>
            <a:tailEnd/>
          </a:ln>
        </p:spPr>
        <p:txBody>
          <a:bodyPr/>
          <a:lstStyle/>
          <a:p>
            <a:fld id="{A36328A0-9B16-4935-A474-E0082ECEA470}" type="slidenum">
              <a:rPr lang="en-US"/>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2"/>
          <p:cNvPicPr>
            <a:picLocks noChangeAspect="1" noChangeArrowheads="1"/>
          </p:cNvPicPr>
          <p:nvPr/>
        </p:nvPicPr>
        <p:blipFill>
          <a:blip r:embed="rId2" cstate="print"/>
          <a:srcRect/>
          <a:stretch>
            <a:fillRect/>
          </a:stretch>
        </p:blipFill>
        <p:spPr bwMode="auto">
          <a:xfrm>
            <a:off x="3783013" y="1543050"/>
            <a:ext cx="4805362" cy="4352925"/>
          </a:xfrm>
          <a:prstGeom prst="rect">
            <a:avLst/>
          </a:prstGeom>
          <a:noFill/>
          <a:ln w="9525">
            <a:noFill/>
            <a:miter lim="800000"/>
            <a:headEnd/>
            <a:tailEnd/>
          </a:ln>
        </p:spPr>
      </p:pic>
      <p:sp>
        <p:nvSpPr>
          <p:cNvPr id="87042" name="Title 1"/>
          <p:cNvSpPr>
            <a:spLocks noGrp="1"/>
          </p:cNvSpPr>
          <p:nvPr>
            <p:ph type="title"/>
          </p:nvPr>
        </p:nvSpPr>
        <p:spPr/>
        <p:txBody>
          <a:bodyPr/>
          <a:lstStyle/>
          <a:p>
            <a:r>
              <a:rPr lang="en-US" smtClean="0">
                <a:ea typeface="ＭＳ Ｐゴシック" charset="-128"/>
              </a:rPr>
              <a:t>Initial Results and Findings</a:t>
            </a:r>
          </a:p>
        </p:txBody>
      </p:sp>
      <p:sp>
        <p:nvSpPr>
          <p:cNvPr id="87043" name="Slide Number Placeholder 3"/>
          <p:cNvSpPr>
            <a:spLocks noGrp="1"/>
          </p:cNvSpPr>
          <p:nvPr>
            <p:ph type="sldNum" sz="quarter" idx="12"/>
          </p:nvPr>
        </p:nvSpPr>
        <p:spPr bwMode="auto">
          <a:noFill/>
          <a:ln>
            <a:miter lim="800000"/>
            <a:headEnd/>
            <a:tailEnd/>
          </a:ln>
        </p:spPr>
        <p:txBody>
          <a:bodyPr/>
          <a:lstStyle/>
          <a:p>
            <a:fld id="{27227310-B325-4D44-A216-60689164F1A7}" type="slidenum">
              <a:rPr lang="en-US"/>
              <a:pPr/>
              <a:t>22</a:t>
            </a:fld>
            <a:endParaRPr lang="en-US"/>
          </a:p>
        </p:txBody>
      </p:sp>
      <p:pic>
        <p:nvPicPr>
          <p:cNvPr id="87044" name="Picture 6"/>
          <p:cNvPicPr>
            <a:picLocks noChangeAspect="1" noChangeArrowheads="1"/>
          </p:cNvPicPr>
          <p:nvPr/>
        </p:nvPicPr>
        <p:blipFill>
          <a:blip r:embed="rId3" cstate="print"/>
          <a:srcRect r="49496"/>
          <a:stretch>
            <a:fillRect/>
          </a:stretch>
        </p:blipFill>
        <p:spPr bwMode="auto">
          <a:xfrm>
            <a:off x="327025" y="2238375"/>
            <a:ext cx="3275013" cy="747713"/>
          </a:xfrm>
          <a:prstGeom prst="rect">
            <a:avLst/>
          </a:prstGeom>
          <a:noFill/>
          <a:ln w="9525">
            <a:noFill/>
            <a:miter lim="800000"/>
            <a:headEnd/>
            <a:tailEnd/>
          </a:ln>
        </p:spPr>
      </p:pic>
      <p:pic>
        <p:nvPicPr>
          <p:cNvPr id="87045" name="Picture 7"/>
          <p:cNvPicPr>
            <a:picLocks noChangeAspect="1" noChangeArrowheads="1"/>
          </p:cNvPicPr>
          <p:nvPr/>
        </p:nvPicPr>
        <p:blipFill>
          <a:blip r:embed="rId4" cstate="print"/>
          <a:srcRect r="48322"/>
          <a:stretch>
            <a:fillRect/>
          </a:stretch>
        </p:blipFill>
        <p:spPr bwMode="auto">
          <a:xfrm>
            <a:off x="327025" y="2957513"/>
            <a:ext cx="3351213" cy="15970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457200" y="0"/>
            <a:ext cx="8229600" cy="1143000"/>
          </a:xfrm>
        </p:spPr>
        <p:txBody>
          <a:bodyPr/>
          <a:lstStyle/>
          <a:p>
            <a:pPr eaLnBrk="1" hangingPunct="1"/>
            <a:r>
              <a:rPr lang="en-US" altLang="zh-CN" smtClean="0">
                <a:ea typeface="SimSun" pitchFamily="2" charset="-122"/>
              </a:rPr>
              <a:t>Future Work</a:t>
            </a:r>
            <a:endParaRPr lang="zh-CN" altLang="en-US" smtClean="0">
              <a:ea typeface="SimSun" pitchFamily="2" charset="-122"/>
            </a:endParaRPr>
          </a:p>
        </p:txBody>
      </p:sp>
      <p:sp>
        <p:nvSpPr>
          <p:cNvPr id="6" name="Content Placeholder 5"/>
          <p:cNvSpPr>
            <a:spLocks noGrp="1"/>
          </p:cNvSpPr>
          <p:nvPr>
            <p:ph idx="1"/>
          </p:nvPr>
        </p:nvSpPr>
        <p:spPr>
          <a:xfrm>
            <a:off x="457200" y="1028700"/>
            <a:ext cx="8229600" cy="5511800"/>
          </a:xfrm>
        </p:spPr>
        <p:txBody>
          <a:bodyPr>
            <a:normAutofit fontScale="92500" lnSpcReduction="10000"/>
          </a:bodyPr>
          <a:lstStyle/>
          <a:p>
            <a:pPr>
              <a:lnSpc>
                <a:spcPct val="120000"/>
              </a:lnSpc>
              <a:defRPr/>
            </a:pPr>
            <a:r>
              <a:rPr lang="en-US" dirty="0" smtClean="0">
                <a:ea typeface="+mn-ea"/>
              </a:rPr>
              <a:t>Integrate with existing static and dynamic analysis tools to enhance reporting capabilities</a:t>
            </a:r>
          </a:p>
          <a:p>
            <a:pPr lvl="1">
              <a:lnSpc>
                <a:spcPct val="120000"/>
              </a:lnSpc>
              <a:defRPr/>
            </a:pPr>
            <a:r>
              <a:rPr lang="en-US" dirty="0" smtClean="0">
                <a:ea typeface="+mn-ea"/>
              </a:rPr>
              <a:t>Provide layers of guidance to a developer upon detection of a software flaw</a:t>
            </a:r>
          </a:p>
          <a:p>
            <a:pPr lvl="1">
              <a:lnSpc>
                <a:spcPct val="120000"/>
              </a:lnSpc>
              <a:defRPr/>
            </a:pPr>
            <a:r>
              <a:rPr lang="en-US" dirty="0" smtClean="0">
                <a:ea typeface="+mn-ea"/>
              </a:rPr>
              <a:t>Organize and retrieve knowledge of past vulnerabilities</a:t>
            </a:r>
          </a:p>
          <a:p>
            <a:pPr lvl="1">
              <a:lnSpc>
                <a:spcPct val="120000"/>
              </a:lnSpc>
              <a:defRPr/>
            </a:pPr>
            <a:r>
              <a:rPr lang="en-US" dirty="0" smtClean="0">
                <a:ea typeface="+mn-ea"/>
              </a:rPr>
              <a:t>Verify patch submissions </a:t>
            </a:r>
          </a:p>
          <a:p>
            <a:pPr>
              <a:lnSpc>
                <a:spcPct val="120000"/>
              </a:lnSpc>
              <a:defRPr/>
            </a:pPr>
            <a:r>
              <a:rPr lang="en-US" dirty="0" smtClean="0">
                <a:ea typeface="+mn-ea"/>
              </a:rPr>
              <a:t>Investigate project/developer specific coding errors and vulnerability fix patterns</a:t>
            </a:r>
          </a:p>
          <a:p>
            <a:pPr>
              <a:lnSpc>
                <a:spcPct val="120000"/>
              </a:lnSpc>
              <a:defRPr/>
            </a:pPr>
            <a:r>
              <a:rPr lang="en-US" dirty="0" smtClean="0">
                <a:ea typeface="+mn-ea"/>
              </a:rPr>
              <a:t>Other usage scenarios in the SDLC</a:t>
            </a:r>
          </a:p>
          <a:p>
            <a:pPr>
              <a:lnSpc>
                <a:spcPct val="120000"/>
              </a:lnSpc>
              <a:defRPr/>
            </a:pPr>
            <a:endParaRPr lang="en-US" dirty="0">
              <a:ea typeface="+mn-ea"/>
            </a:endParaRPr>
          </a:p>
        </p:txBody>
      </p:sp>
      <p:sp>
        <p:nvSpPr>
          <p:cNvPr id="88067" name="Slide Number Placeholder 4"/>
          <p:cNvSpPr>
            <a:spLocks noGrp="1"/>
          </p:cNvSpPr>
          <p:nvPr>
            <p:ph type="sldNum" sz="quarter" idx="12"/>
          </p:nvPr>
        </p:nvSpPr>
        <p:spPr bwMode="auto">
          <a:noFill/>
          <a:ln>
            <a:miter lim="800000"/>
            <a:headEnd/>
            <a:tailEnd/>
          </a:ln>
        </p:spPr>
        <p:txBody>
          <a:bodyPr/>
          <a:lstStyle/>
          <a:p>
            <a:fld id="{6BA2073C-5E88-4930-8E8D-CBF8A0DE534E}" type="slidenum">
              <a:rPr lang="en-US"/>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en-US" smtClean="0">
                <a:ea typeface="ＭＳ Ｐゴシック" charset="-128"/>
              </a:rPr>
              <a:t>Acknowledgement </a:t>
            </a:r>
          </a:p>
        </p:txBody>
      </p:sp>
      <p:sp>
        <p:nvSpPr>
          <p:cNvPr id="90114" name="Content Placeholder 2"/>
          <p:cNvSpPr>
            <a:spLocks noGrp="1"/>
          </p:cNvSpPr>
          <p:nvPr>
            <p:ph idx="1"/>
          </p:nvPr>
        </p:nvSpPr>
        <p:spPr>
          <a:xfrm>
            <a:off x="457200" y="2438400"/>
            <a:ext cx="8229600" cy="3886200"/>
          </a:xfrm>
        </p:spPr>
        <p:txBody>
          <a:bodyPr/>
          <a:lstStyle/>
          <a:p>
            <a:pPr eaLnBrk="1" hangingPunct="1"/>
            <a:r>
              <a:rPr lang="en-US" smtClean="0">
                <a:ea typeface="ＭＳ Ｐゴシック" charset="-128"/>
              </a:rPr>
              <a:t>This research is funded in part by Department of Defense (DoD)/Air Force Office of Scientific Research (AFOSR), NSF Award Number FA9550-07-1-0499, under the title </a:t>
            </a:r>
            <a:br>
              <a:rPr lang="en-US" smtClean="0">
                <a:ea typeface="ＭＳ Ｐゴシック" charset="-128"/>
              </a:rPr>
            </a:br>
            <a:r>
              <a:rPr lang="ja-JP" altLang="en-US" smtClean="0">
                <a:ea typeface="ＭＳ Ｐゴシック" charset="-128"/>
              </a:rPr>
              <a:t>“</a:t>
            </a:r>
            <a:r>
              <a:rPr lang="en-US" altLang="ja-JP" b="1" smtClean="0">
                <a:ea typeface="ＭＳ Ｐゴシック" charset="-128"/>
              </a:rPr>
              <a:t>High Assurance Software</a:t>
            </a:r>
            <a:r>
              <a:rPr lang="ja-JP" altLang="en-US" smtClean="0">
                <a:ea typeface="ＭＳ Ｐゴシック" charset="-128"/>
              </a:rPr>
              <a:t>”</a:t>
            </a:r>
            <a:endParaRPr lang="en-US" smtClean="0">
              <a:ea typeface="ＭＳ Ｐゴシック" charset="-128"/>
            </a:endParaRPr>
          </a:p>
        </p:txBody>
      </p:sp>
      <p:sp>
        <p:nvSpPr>
          <p:cNvPr id="90115" name="Slide Number Placeholder 4"/>
          <p:cNvSpPr>
            <a:spLocks noGrp="1"/>
          </p:cNvSpPr>
          <p:nvPr>
            <p:ph type="sldNum" sz="quarter" idx="12"/>
          </p:nvPr>
        </p:nvSpPr>
        <p:spPr bwMode="auto">
          <a:noFill/>
          <a:ln>
            <a:miter lim="800000"/>
            <a:headEnd/>
            <a:tailEnd/>
          </a:ln>
        </p:spPr>
        <p:txBody>
          <a:bodyPr/>
          <a:lstStyle/>
          <a:p>
            <a:fld id="{5715C6C8-A368-49DB-88FE-167FCBA86901}" type="slidenum">
              <a:rPr lang="en-US"/>
              <a:pPr/>
              <a:t>24</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28600" y="254000"/>
          <a:ext cx="8686800" cy="6431280"/>
        </p:xfrm>
        <a:graphic>
          <a:graphicData uri="http://schemas.openxmlformats.org/drawingml/2006/table">
            <a:tbl>
              <a:tblPr/>
              <a:tblGrid>
                <a:gridCol w="1884680"/>
                <a:gridCol w="6802120"/>
              </a:tblGrid>
              <a:tr h="217684">
                <a:tc>
                  <a:txBody>
                    <a:bodyPr/>
                    <a:lstStyle/>
                    <a:p>
                      <a:pPr marL="0" marR="0" algn="ctr">
                        <a:lnSpc>
                          <a:spcPct val="115000"/>
                        </a:lnSpc>
                        <a:spcBef>
                          <a:spcPts val="0"/>
                        </a:spcBef>
                        <a:spcAft>
                          <a:spcPts val="0"/>
                        </a:spcAft>
                      </a:pPr>
                      <a:r>
                        <a:rPr lang="en-US" sz="1200" b="1" dirty="0" smtClean="0">
                          <a:solidFill>
                            <a:schemeClr val="tx2"/>
                          </a:solidFill>
                          <a:latin typeface="Verdana"/>
                          <a:ea typeface="Times New Roman"/>
                          <a:cs typeface="Times New Roman"/>
                        </a:rPr>
                        <a:t>Domains</a:t>
                      </a:r>
                      <a:r>
                        <a:rPr lang="en-US" sz="1200" b="1" baseline="0" dirty="0" smtClean="0">
                          <a:solidFill>
                            <a:schemeClr val="tx2"/>
                          </a:solidFill>
                          <a:latin typeface="Verdana"/>
                          <a:ea typeface="Times New Roman"/>
                          <a:cs typeface="Times New Roman"/>
                        </a:rPr>
                        <a:t> </a:t>
                      </a:r>
                      <a:endParaRPr lang="en-US" sz="1200" dirty="0">
                        <a:solidFill>
                          <a:schemeClr val="tx2"/>
                        </a:solidFill>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200" b="1" dirty="0">
                          <a:solidFill>
                            <a:schemeClr val="tx2"/>
                          </a:solidFill>
                          <a:latin typeface="Verdana"/>
                          <a:ea typeface="Times New Roman"/>
                          <a:cs typeface="Times New Roman"/>
                        </a:rPr>
                        <a:t>Description</a:t>
                      </a:r>
                      <a:endParaRPr lang="en-US" sz="1200" dirty="0">
                        <a:solidFill>
                          <a:schemeClr val="tx2"/>
                        </a:solidFill>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488406">
                <a:tc>
                  <a:txBody>
                    <a:bodyPr/>
                    <a:lstStyle/>
                    <a:p>
                      <a:pPr marL="0" marR="0">
                        <a:lnSpc>
                          <a:spcPct val="115000"/>
                        </a:lnSpc>
                        <a:spcBef>
                          <a:spcPts val="0"/>
                        </a:spcBef>
                        <a:spcAft>
                          <a:spcPts val="0"/>
                        </a:spcAft>
                      </a:pPr>
                      <a:r>
                        <a:rPr lang="en-US" sz="1200" b="1" dirty="0">
                          <a:latin typeface="Verdana"/>
                          <a:ea typeface="Times New Roman"/>
                          <a:cs typeface="Times New Roman"/>
                        </a:rPr>
                        <a:t>E-Commerce </a:t>
                      </a:r>
                      <a:endParaRPr lang="en-US" sz="1200" b="1"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a:latin typeface="Verdana"/>
                          <a:ea typeface="Times New Roman"/>
                          <a:cs typeface="Times New Roman"/>
                        </a:rPr>
                        <a:t>The use of the Internet or other computer networks for the sale of products and services, typically using on-line capabilities. </a:t>
                      </a:r>
                      <a:endParaRPr lang="en-US" sz="120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488406">
                <a:tc>
                  <a:txBody>
                    <a:bodyPr/>
                    <a:lstStyle/>
                    <a:p>
                      <a:pPr marL="0" marR="0">
                        <a:lnSpc>
                          <a:spcPct val="115000"/>
                        </a:lnSpc>
                        <a:spcBef>
                          <a:spcPts val="0"/>
                        </a:spcBef>
                        <a:spcAft>
                          <a:spcPts val="0"/>
                        </a:spcAft>
                      </a:pPr>
                      <a:r>
                        <a:rPr lang="en-US" sz="1200" b="1" dirty="0" smtClean="0">
                          <a:latin typeface="Verdana"/>
                          <a:ea typeface="Times New Roman"/>
                          <a:cs typeface="Times New Roman"/>
                        </a:rPr>
                        <a:t>Banking &amp; Finance</a:t>
                      </a:r>
                      <a:endParaRPr lang="en-US" sz="1200" b="1"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dirty="0">
                          <a:latin typeface="Verdana"/>
                          <a:ea typeface="Times New Roman"/>
                          <a:cs typeface="Times New Roman"/>
                        </a:rPr>
                        <a:t>Financial services, including banks, stock exchanges, brokers, investment companies, financial advisors, and government regulatory agencies. </a:t>
                      </a:r>
                      <a:endParaRPr lang="en-US" sz="1200"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713746">
                <a:tc>
                  <a:txBody>
                    <a:bodyPr/>
                    <a:lstStyle/>
                    <a:p>
                      <a:pPr marL="0" marR="0">
                        <a:lnSpc>
                          <a:spcPct val="115000"/>
                        </a:lnSpc>
                        <a:spcBef>
                          <a:spcPts val="0"/>
                        </a:spcBef>
                        <a:spcAft>
                          <a:spcPts val="0"/>
                        </a:spcAft>
                      </a:pPr>
                      <a:r>
                        <a:rPr lang="en-US" sz="1200" b="1" dirty="0">
                          <a:latin typeface="Verdana"/>
                          <a:ea typeface="Times New Roman"/>
                          <a:cs typeface="Times New Roman"/>
                        </a:rPr>
                        <a:t>Public </a:t>
                      </a:r>
                      <a:r>
                        <a:rPr lang="en-US" sz="1200" b="1" dirty="0" smtClean="0">
                          <a:latin typeface="Verdana"/>
                          <a:ea typeface="Times New Roman"/>
                          <a:cs typeface="Times New Roman"/>
                        </a:rPr>
                        <a:t>Health </a:t>
                      </a:r>
                      <a:endParaRPr lang="en-US" sz="1200" b="1"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dirty="0">
                          <a:latin typeface="Verdana"/>
                          <a:ea typeface="Times New Roman"/>
                          <a:cs typeface="Times New Roman"/>
                        </a:rPr>
                        <a:t>Health care, medical encoding and billing, patient information/data, critical or emergency care, medical devices (implantable, partially embedded, patient care), drug development and distribution, </a:t>
                      </a:r>
                      <a:r>
                        <a:rPr lang="en-US" sz="1200" dirty="0" smtClean="0">
                          <a:latin typeface="Verdana"/>
                          <a:ea typeface="Times New Roman"/>
                          <a:cs typeface="Times New Roman"/>
                        </a:rPr>
                        <a:t>etc.</a:t>
                      </a:r>
                      <a:endParaRPr lang="en-US" sz="1200"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477520">
                <a:tc>
                  <a:txBody>
                    <a:bodyPr/>
                    <a:lstStyle/>
                    <a:p>
                      <a:pPr marL="0" marR="0">
                        <a:lnSpc>
                          <a:spcPct val="115000"/>
                        </a:lnSpc>
                        <a:spcBef>
                          <a:spcPts val="0"/>
                        </a:spcBef>
                        <a:spcAft>
                          <a:spcPts val="0"/>
                        </a:spcAft>
                      </a:pPr>
                      <a:r>
                        <a:rPr lang="en-US" sz="1200" b="1" dirty="0" smtClean="0">
                          <a:latin typeface="Verdana"/>
                          <a:ea typeface="Times New Roman"/>
                          <a:cs typeface="Times New Roman"/>
                        </a:rPr>
                        <a:t>Food &amp; Water</a:t>
                      </a:r>
                      <a:endParaRPr lang="en-US" sz="1200" b="1"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dirty="0" smtClean="0">
                          <a:latin typeface="Verdana"/>
                          <a:ea typeface="Times New Roman"/>
                          <a:cs typeface="Times New Roman"/>
                        </a:rPr>
                        <a:t>Food processing, clean water treatment and distribution (including dams and processing facilities), etc. </a:t>
                      </a:r>
                      <a:endParaRPr lang="en-US" sz="1200"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487680">
                <a:tc>
                  <a:txBody>
                    <a:bodyPr/>
                    <a:lstStyle/>
                    <a:p>
                      <a:pPr marL="0" marR="0">
                        <a:lnSpc>
                          <a:spcPct val="115000"/>
                        </a:lnSpc>
                        <a:spcBef>
                          <a:spcPts val="0"/>
                        </a:spcBef>
                        <a:spcAft>
                          <a:spcPts val="0"/>
                        </a:spcAft>
                      </a:pPr>
                      <a:r>
                        <a:rPr lang="en-US" sz="1200" b="1" dirty="0">
                          <a:latin typeface="Verdana"/>
                          <a:ea typeface="Times New Roman"/>
                          <a:cs typeface="Times New Roman"/>
                        </a:rPr>
                        <a:t>Energy </a:t>
                      </a:r>
                      <a:endParaRPr lang="en-US" sz="1200" b="1"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dirty="0">
                          <a:latin typeface="Verdana"/>
                          <a:ea typeface="Times New Roman"/>
                          <a:cs typeface="Times New Roman"/>
                        </a:rPr>
                        <a:t>Smart Grid (electrical network through a large region, using digital technology for monitoring or control), nuclear power stations, oil and gas transmission, etc.  </a:t>
                      </a:r>
                      <a:endParaRPr lang="en-US" sz="1200"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254784">
                <a:tc>
                  <a:txBody>
                    <a:bodyPr/>
                    <a:lstStyle/>
                    <a:p>
                      <a:pPr marL="0" marR="0">
                        <a:lnSpc>
                          <a:spcPct val="115000"/>
                        </a:lnSpc>
                        <a:spcBef>
                          <a:spcPts val="0"/>
                        </a:spcBef>
                        <a:spcAft>
                          <a:spcPts val="0"/>
                        </a:spcAft>
                      </a:pPr>
                      <a:r>
                        <a:rPr lang="en-US" sz="1200" b="1">
                          <a:latin typeface="Verdana"/>
                          <a:ea typeface="Times New Roman"/>
                          <a:cs typeface="Times New Roman"/>
                        </a:rPr>
                        <a:t>Chemical</a:t>
                      </a:r>
                      <a:endParaRPr lang="en-US" sz="1200" b="1">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a:latin typeface="Verdana"/>
                          <a:ea typeface="Times New Roman"/>
                          <a:cs typeface="Times New Roman"/>
                        </a:rPr>
                        <a:t>Chemical processing and distribution, etc.</a:t>
                      </a:r>
                      <a:endParaRPr lang="en-US" sz="120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254784">
                <a:tc>
                  <a:txBody>
                    <a:bodyPr/>
                    <a:lstStyle/>
                    <a:p>
                      <a:pPr marL="0" marR="0">
                        <a:lnSpc>
                          <a:spcPct val="115000"/>
                        </a:lnSpc>
                        <a:spcBef>
                          <a:spcPts val="0"/>
                        </a:spcBef>
                        <a:spcAft>
                          <a:spcPts val="0"/>
                        </a:spcAft>
                      </a:pPr>
                      <a:r>
                        <a:rPr lang="en-US" sz="1200" b="1">
                          <a:latin typeface="Verdana"/>
                          <a:ea typeface="Times New Roman"/>
                          <a:cs typeface="Times New Roman"/>
                        </a:rPr>
                        <a:t>Manufacturing</a:t>
                      </a:r>
                      <a:endParaRPr lang="en-US" sz="1200" b="1">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a:latin typeface="Verdana"/>
                          <a:ea typeface="Times New Roman"/>
                          <a:cs typeface="Times New Roman"/>
                        </a:rPr>
                        <a:t>Plants and distribution channels, supply chain, etc.</a:t>
                      </a:r>
                      <a:endParaRPr lang="en-US" sz="120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489468">
                <a:tc>
                  <a:txBody>
                    <a:bodyPr/>
                    <a:lstStyle/>
                    <a:p>
                      <a:pPr marL="0" marR="0">
                        <a:lnSpc>
                          <a:spcPct val="115000"/>
                        </a:lnSpc>
                        <a:spcBef>
                          <a:spcPts val="0"/>
                        </a:spcBef>
                        <a:spcAft>
                          <a:spcPts val="0"/>
                        </a:spcAft>
                      </a:pPr>
                      <a:r>
                        <a:rPr lang="en-US" sz="1200" b="1">
                          <a:latin typeface="Verdana"/>
                          <a:ea typeface="Times New Roman"/>
                          <a:cs typeface="Times New Roman"/>
                        </a:rPr>
                        <a:t>Shipping &amp; Transportation</a:t>
                      </a:r>
                      <a:endParaRPr lang="en-US" sz="1200" b="1">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a:latin typeface="Verdana"/>
                          <a:ea typeface="Times New Roman"/>
                          <a:cs typeface="Times New Roman"/>
                        </a:rPr>
                        <a:t>Aerospace systems (such as safety-critical ground aviation systems, on-board avionics, etc), shipping systems, rail systems, etc.</a:t>
                      </a:r>
                      <a:endParaRPr lang="en-US" sz="120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421522">
                <a:tc>
                  <a:txBody>
                    <a:bodyPr/>
                    <a:lstStyle/>
                    <a:p>
                      <a:pPr marL="0" marR="0">
                        <a:lnSpc>
                          <a:spcPct val="115000"/>
                        </a:lnSpc>
                        <a:spcBef>
                          <a:spcPts val="0"/>
                        </a:spcBef>
                        <a:spcAft>
                          <a:spcPts val="0"/>
                        </a:spcAft>
                      </a:pPr>
                      <a:r>
                        <a:rPr lang="en-US" sz="1200" b="1">
                          <a:latin typeface="Verdana"/>
                          <a:ea typeface="Times New Roman"/>
                          <a:cs typeface="Times New Roman"/>
                        </a:rPr>
                        <a:t>National Security</a:t>
                      </a:r>
                      <a:endParaRPr lang="en-US" sz="1200" b="1">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a:latin typeface="Verdana"/>
                          <a:ea typeface="Times New Roman"/>
                          <a:cs typeface="Times New Roman"/>
                        </a:rPr>
                        <a:t>National security systems (including networks and weapon systems), defense industrial base, etc. </a:t>
                      </a:r>
                      <a:endParaRPr lang="en-US" sz="120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489468">
                <a:tc>
                  <a:txBody>
                    <a:bodyPr/>
                    <a:lstStyle/>
                    <a:p>
                      <a:pPr marL="0" marR="0">
                        <a:lnSpc>
                          <a:spcPct val="115000"/>
                        </a:lnSpc>
                        <a:spcBef>
                          <a:spcPts val="0"/>
                        </a:spcBef>
                        <a:spcAft>
                          <a:spcPts val="0"/>
                        </a:spcAft>
                      </a:pPr>
                      <a:r>
                        <a:rPr lang="en-US" sz="1200" b="1">
                          <a:latin typeface="Verdana"/>
                          <a:ea typeface="Times New Roman"/>
                          <a:cs typeface="Times New Roman"/>
                        </a:rPr>
                        <a:t>Government and Commercial Security</a:t>
                      </a:r>
                      <a:endParaRPr lang="en-US" sz="1200" b="1">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dirty="0" smtClean="0">
                          <a:latin typeface="Verdana"/>
                          <a:ea typeface="Times New Roman"/>
                          <a:cs typeface="Times New Roman"/>
                        </a:rPr>
                        <a:t>Commercial security systems, Homeland </a:t>
                      </a:r>
                      <a:r>
                        <a:rPr lang="en-US" sz="1200" dirty="0">
                          <a:latin typeface="Verdana"/>
                          <a:ea typeface="Times New Roman"/>
                          <a:cs typeface="Times New Roman"/>
                        </a:rPr>
                        <a:t>Security </a:t>
                      </a:r>
                      <a:r>
                        <a:rPr lang="en-US" sz="1200" dirty="0" smtClean="0">
                          <a:latin typeface="Verdana"/>
                          <a:ea typeface="Times New Roman"/>
                          <a:cs typeface="Times New Roman"/>
                        </a:rPr>
                        <a:t>systems</a:t>
                      </a:r>
                      <a:r>
                        <a:rPr lang="en-US" sz="1200" baseline="0" dirty="0" smtClean="0">
                          <a:latin typeface="Verdana"/>
                          <a:ea typeface="Times New Roman"/>
                          <a:cs typeface="Times New Roman"/>
                        </a:rPr>
                        <a:t> for CBP, TSA</a:t>
                      </a:r>
                      <a:r>
                        <a:rPr lang="en-US" sz="1200" dirty="0" smtClean="0">
                          <a:latin typeface="Verdana"/>
                          <a:ea typeface="Times New Roman"/>
                          <a:cs typeface="Times New Roman"/>
                        </a:rPr>
                        <a:t>, etc.</a:t>
                      </a:r>
                      <a:endParaRPr lang="en-US" sz="1200"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605218">
                <a:tc>
                  <a:txBody>
                    <a:bodyPr/>
                    <a:lstStyle/>
                    <a:p>
                      <a:pPr marL="0" marR="0">
                        <a:lnSpc>
                          <a:spcPct val="115000"/>
                        </a:lnSpc>
                        <a:spcBef>
                          <a:spcPts val="0"/>
                        </a:spcBef>
                        <a:spcAft>
                          <a:spcPts val="0"/>
                        </a:spcAft>
                      </a:pPr>
                      <a:r>
                        <a:rPr lang="en-US" sz="1200" b="1" dirty="0">
                          <a:latin typeface="Verdana"/>
                          <a:ea typeface="Times New Roman"/>
                          <a:cs typeface="Times New Roman"/>
                        </a:rPr>
                        <a:t>Emergency Services</a:t>
                      </a:r>
                      <a:endParaRPr lang="en-US" sz="1200" b="1"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a:latin typeface="Verdana"/>
                          <a:ea typeface="Times New Roman"/>
                          <a:cs typeface="Times New Roman"/>
                        </a:rPr>
                        <a:t>Systems and services that support for First Responders, incident management and response, law enforcement, and emergency services for citizens, etc.</a:t>
                      </a:r>
                      <a:endParaRPr lang="en-US" sz="120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254784">
                <a:tc>
                  <a:txBody>
                    <a:bodyPr/>
                    <a:lstStyle/>
                    <a:p>
                      <a:pPr marL="0" marR="0">
                        <a:lnSpc>
                          <a:spcPct val="115000"/>
                        </a:lnSpc>
                        <a:spcBef>
                          <a:spcPts val="0"/>
                        </a:spcBef>
                        <a:spcAft>
                          <a:spcPts val="0"/>
                        </a:spcAft>
                      </a:pPr>
                      <a:r>
                        <a:rPr lang="en-US" sz="1200" b="1">
                          <a:latin typeface="Verdana"/>
                          <a:ea typeface="Times New Roman"/>
                          <a:cs typeface="Times New Roman"/>
                        </a:rPr>
                        <a:t>Telecommunications</a:t>
                      </a:r>
                      <a:endParaRPr lang="en-US" sz="1200" b="1">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a:latin typeface="Verdana"/>
                          <a:ea typeface="Times New Roman"/>
                          <a:cs typeface="Times New Roman"/>
                        </a:rPr>
                        <a:t>Cellular services, land lines, VOIP, cable &amp; fiber networks, etc.</a:t>
                      </a:r>
                      <a:endParaRPr lang="en-US" sz="120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489468">
                <a:tc>
                  <a:txBody>
                    <a:bodyPr/>
                    <a:lstStyle/>
                    <a:p>
                      <a:pPr marL="0" marR="0">
                        <a:lnSpc>
                          <a:spcPct val="115000"/>
                        </a:lnSpc>
                        <a:spcBef>
                          <a:spcPts val="0"/>
                        </a:spcBef>
                        <a:spcAft>
                          <a:spcPts val="0"/>
                        </a:spcAft>
                      </a:pPr>
                      <a:r>
                        <a:rPr lang="en-US" sz="1200" b="1">
                          <a:latin typeface="Verdana"/>
                          <a:ea typeface="Times New Roman"/>
                          <a:cs typeface="Times New Roman"/>
                        </a:rPr>
                        <a:t>Telecommuting &amp; Teleworking </a:t>
                      </a:r>
                      <a:endParaRPr lang="en-US" sz="1200" b="1">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a:latin typeface="Verdana"/>
                          <a:ea typeface="Times New Roman"/>
                          <a:cs typeface="Times New Roman"/>
                        </a:rPr>
                        <a:t>Support for employees to have remote access to internal business networks and capabilities. </a:t>
                      </a:r>
                      <a:endParaRPr lang="en-US" sz="120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r h="278040">
                <a:tc>
                  <a:txBody>
                    <a:bodyPr/>
                    <a:lstStyle/>
                    <a:p>
                      <a:pPr marL="0" marR="0">
                        <a:lnSpc>
                          <a:spcPct val="115000"/>
                        </a:lnSpc>
                        <a:spcBef>
                          <a:spcPts val="0"/>
                        </a:spcBef>
                        <a:spcAft>
                          <a:spcPts val="0"/>
                        </a:spcAft>
                      </a:pPr>
                      <a:r>
                        <a:rPr lang="en-US" sz="1200" b="1" dirty="0" err="1">
                          <a:latin typeface="Verdana"/>
                          <a:ea typeface="Times New Roman"/>
                          <a:cs typeface="Times New Roman"/>
                        </a:rPr>
                        <a:t>eVoting</a:t>
                      </a:r>
                      <a:r>
                        <a:rPr lang="en-US" sz="1200" b="1" dirty="0">
                          <a:latin typeface="Verdana"/>
                          <a:ea typeface="Times New Roman"/>
                          <a:cs typeface="Times New Roman"/>
                        </a:rPr>
                        <a:t> </a:t>
                      </a:r>
                      <a:endParaRPr lang="en-US" sz="1200" b="1"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marL="0" marR="0">
                        <a:lnSpc>
                          <a:spcPct val="115000"/>
                        </a:lnSpc>
                        <a:spcBef>
                          <a:spcPts val="0"/>
                        </a:spcBef>
                        <a:spcAft>
                          <a:spcPts val="0"/>
                        </a:spcAft>
                      </a:pPr>
                      <a:r>
                        <a:rPr lang="en-US" sz="1200" dirty="0">
                          <a:latin typeface="Verdana"/>
                          <a:ea typeface="Times New Roman"/>
                          <a:cs typeface="Times New Roman"/>
                        </a:rPr>
                        <a:t>Electronic voting </a:t>
                      </a:r>
                      <a:r>
                        <a:rPr lang="en-US" sz="1200" dirty="0" smtClean="0">
                          <a:latin typeface="Verdana"/>
                          <a:ea typeface="Times New Roman"/>
                          <a:cs typeface="Times New Roman"/>
                        </a:rPr>
                        <a:t>systems (</a:t>
                      </a:r>
                      <a:r>
                        <a:rPr lang="en-US" sz="1200" dirty="0" err="1" smtClean="0">
                          <a:latin typeface="Verdana"/>
                          <a:ea typeface="Times New Roman"/>
                          <a:cs typeface="Times New Roman"/>
                        </a:rPr>
                        <a:t>ie</a:t>
                      </a:r>
                      <a:r>
                        <a:rPr lang="en-US" sz="1200" dirty="0" smtClean="0">
                          <a:latin typeface="Verdana"/>
                          <a:ea typeface="Times New Roman"/>
                          <a:cs typeface="Times New Roman"/>
                        </a:rPr>
                        <a:t>., </a:t>
                      </a:r>
                      <a:r>
                        <a:rPr lang="en-US" sz="1200" dirty="0">
                          <a:latin typeface="Verdana"/>
                          <a:ea typeface="Times New Roman"/>
                          <a:cs typeface="Times New Roman"/>
                        </a:rPr>
                        <a:t>used </a:t>
                      </a:r>
                      <a:r>
                        <a:rPr lang="en-US" sz="1200" dirty="0" smtClean="0">
                          <a:latin typeface="Verdana"/>
                          <a:ea typeface="Times New Roman"/>
                          <a:cs typeface="Times New Roman"/>
                        </a:rPr>
                        <a:t>in </a:t>
                      </a:r>
                      <a:r>
                        <a:rPr lang="en-US" sz="1200" dirty="0">
                          <a:latin typeface="Verdana"/>
                          <a:ea typeface="Times New Roman"/>
                          <a:cs typeface="Times New Roman"/>
                        </a:rPr>
                        <a:t>state-run elections, shareholder meetings, etc</a:t>
                      </a:r>
                      <a:r>
                        <a:rPr lang="en-US" sz="1200" dirty="0" smtClean="0">
                          <a:latin typeface="Verdana"/>
                          <a:ea typeface="Times New Roman"/>
                          <a:cs typeface="Times New Roman"/>
                        </a:rPr>
                        <a:t>.) </a:t>
                      </a:r>
                      <a:endParaRPr lang="en-US" sz="1200" dirty="0">
                        <a:latin typeface="Calibri"/>
                        <a:ea typeface="Calibri"/>
                        <a:cs typeface="Times New Roman"/>
                      </a:endParaRPr>
                    </a:p>
                  </a:txBody>
                  <a:tcPr marL="7143" marR="7143" marT="7143" marB="7143"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r>
            </a:tbl>
          </a:graphicData>
        </a:graphic>
      </p:graphicFrame>
      <p:sp>
        <p:nvSpPr>
          <p:cNvPr id="1740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1800" smtClean="0">
              <a:solidFill>
                <a:prstClr val="black"/>
              </a:solidFill>
              <a:latin typeface="Arial" pitchFamily="34" charset="0"/>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2" y="609600"/>
          <a:ext cx="8839197" cy="6163846"/>
        </p:xfrm>
        <a:graphic>
          <a:graphicData uri="http://schemas.openxmlformats.org/drawingml/2006/table">
            <a:tbl>
              <a:tblPr/>
              <a:tblGrid>
                <a:gridCol w="838198"/>
                <a:gridCol w="762000"/>
                <a:gridCol w="533400"/>
                <a:gridCol w="685800"/>
                <a:gridCol w="470251"/>
                <a:gridCol w="610450"/>
                <a:gridCol w="748099"/>
                <a:gridCol w="685800"/>
                <a:gridCol w="674928"/>
                <a:gridCol w="776937"/>
                <a:gridCol w="721442"/>
                <a:gridCol w="721442"/>
                <a:gridCol w="610450"/>
              </a:tblGrid>
              <a:tr h="424344">
                <a:tc gridSpan="13">
                  <a:txBody>
                    <a:bodyPr/>
                    <a:lstStyle/>
                    <a:p>
                      <a:pPr marL="0" marR="0" algn="ctr">
                        <a:lnSpc>
                          <a:spcPct val="115000"/>
                        </a:lnSpc>
                        <a:spcBef>
                          <a:spcPts val="0"/>
                        </a:spcBef>
                        <a:spcAft>
                          <a:spcPts val="0"/>
                        </a:spcAft>
                      </a:pPr>
                      <a:r>
                        <a:rPr lang="en-US" sz="1050" b="1" dirty="0">
                          <a:latin typeface="Arial"/>
                          <a:ea typeface="Times New Roman"/>
                        </a:rPr>
                        <a:t>Leveraging CWE/CWSS in </a:t>
                      </a:r>
                      <a:r>
                        <a:rPr lang="en-US" sz="1050" b="1" dirty="0" err="1">
                          <a:latin typeface="Arial"/>
                          <a:ea typeface="Times New Roman"/>
                        </a:rPr>
                        <a:t>Cybersecurity</a:t>
                      </a:r>
                      <a:r>
                        <a:rPr lang="en-US" sz="1050" b="1" dirty="0">
                          <a:latin typeface="Arial"/>
                          <a:ea typeface="Times New Roman"/>
                        </a:rPr>
                        <a:t> Standardization for Key ICT Applications in various Domains</a:t>
                      </a: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61907">
                <a:tc>
                  <a:txBody>
                    <a:bodyPr/>
                    <a:lstStyle/>
                    <a:p>
                      <a:pPr marL="0" marR="0">
                        <a:lnSpc>
                          <a:spcPct val="115000"/>
                        </a:lnSpc>
                        <a:spcBef>
                          <a:spcPts val="0"/>
                        </a:spcBef>
                        <a:spcAft>
                          <a:spcPts val="0"/>
                        </a:spcAft>
                      </a:pPr>
                      <a:endParaRPr lang="en-US" sz="1100">
                        <a:latin typeface="Times New Roman"/>
                        <a:ea typeface="Times New Roman"/>
                      </a:endParaRPr>
                    </a:p>
                    <a:p>
                      <a:pPr>
                        <a:lnSpc>
                          <a:spcPct val="115000"/>
                        </a:lnSpc>
                      </a:pPr>
                      <a:r>
                        <a:rPr lang="en-US" sz="900" b="1">
                          <a:latin typeface="Arial"/>
                          <a:ea typeface="Times New Roman"/>
                        </a:rPr>
                        <a:t>DOMAINS</a:t>
                      </a:r>
                      <a:r>
                        <a:rPr lang="en-US" sz="1050">
                          <a:latin typeface="Calibri"/>
                          <a:ea typeface="Times New Roman"/>
                        </a:rPr>
                        <a:t> </a:t>
                      </a: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a:latin typeface="Arial"/>
                          <a:ea typeface="Times New Roman"/>
                        </a:rPr>
                        <a:t>E-Commerce, Finance &amp; Banking</a:t>
                      </a: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a:latin typeface="Arial"/>
                          <a:ea typeface="Times New Roman"/>
                        </a:rPr>
                        <a:t>Public Health, Food &amp; Water</a:t>
                      </a: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a:latin typeface="Arial"/>
                          <a:ea typeface="Times New Roman"/>
                        </a:rPr>
                        <a:t>Energy (including Smart Grid, nuclear power, oil/gas trans-mission)</a:t>
                      </a: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dirty="0" err="1" smtClean="0">
                          <a:latin typeface="Arial"/>
                          <a:ea typeface="Times New Roman"/>
                        </a:rPr>
                        <a:t>Chemi</a:t>
                      </a:r>
                      <a:r>
                        <a:rPr lang="en-US" sz="900" b="1" dirty="0" smtClean="0">
                          <a:latin typeface="Arial"/>
                          <a:ea typeface="Times New Roman"/>
                        </a:rPr>
                        <a:t>-cal</a:t>
                      </a: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a:latin typeface="Arial"/>
                          <a:ea typeface="Times New Roman"/>
                        </a:rPr>
                        <a:t>Manufac-turing</a:t>
                      </a: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a:latin typeface="Arial"/>
                          <a:ea typeface="Times New Roman"/>
                        </a:rPr>
                        <a:t>Shipping &amp; Transpor-tation (includes aerospace, rail, etc)</a:t>
                      </a: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a:latin typeface="Arial"/>
                          <a:ea typeface="Times New Roman"/>
                        </a:rPr>
                        <a:t>National Security (includes weapon systems &amp; defense industrial base)</a:t>
                      </a: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dirty="0" smtClean="0">
                          <a:latin typeface="Arial"/>
                          <a:ea typeface="Times New Roman"/>
                        </a:rPr>
                        <a:t>Govern-</a:t>
                      </a:r>
                      <a:r>
                        <a:rPr lang="en-US" sz="900" b="1" dirty="0" err="1" smtClean="0">
                          <a:latin typeface="Arial"/>
                          <a:ea typeface="Times New Roman"/>
                        </a:rPr>
                        <a:t>ment</a:t>
                      </a:r>
                      <a:r>
                        <a:rPr lang="en-US" sz="900" b="1" dirty="0" smtClean="0">
                          <a:latin typeface="Arial"/>
                          <a:ea typeface="Times New Roman"/>
                        </a:rPr>
                        <a:t> </a:t>
                      </a:r>
                      <a:r>
                        <a:rPr lang="en-US" sz="900" b="1" dirty="0">
                          <a:latin typeface="Arial"/>
                          <a:ea typeface="Times New Roman"/>
                        </a:rPr>
                        <a:t>and </a:t>
                      </a:r>
                      <a:r>
                        <a:rPr lang="en-US" sz="900" b="1" dirty="0" err="1" smtClean="0">
                          <a:latin typeface="Arial"/>
                          <a:ea typeface="Times New Roman"/>
                        </a:rPr>
                        <a:t>Commer-cial</a:t>
                      </a:r>
                      <a:r>
                        <a:rPr lang="en-US" sz="900" b="1" dirty="0" smtClean="0">
                          <a:latin typeface="Arial"/>
                          <a:ea typeface="Times New Roman"/>
                        </a:rPr>
                        <a:t> </a:t>
                      </a:r>
                      <a:r>
                        <a:rPr lang="en-US" sz="900" b="1" dirty="0">
                          <a:latin typeface="Arial"/>
                          <a:ea typeface="Times New Roman"/>
                        </a:rPr>
                        <a:t>Security</a:t>
                      </a: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a:latin typeface="Arial"/>
                          <a:ea typeface="Times New Roman"/>
                        </a:rPr>
                        <a:t>Emergency Services (systems &amp; services for First Responders, law enforcement, incident response</a:t>
                      </a: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a:latin typeface="Arial"/>
                          <a:ea typeface="Times New Roman"/>
                        </a:rPr>
                        <a:t>Telecom-munication</a:t>
                      </a: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a:latin typeface="Arial"/>
                          <a:ea typeface="Times New Roman"/>
                        </a:rPr>
                        <a:t>Tele-commuting &amp; Tele- working</a:t>
                      </a: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rowSpan="2">
                  <a:txBody>
                    <a:bodyPr/>
                    <a:lstStyle/>
                    <a:p>
                      <a:pPr marL="0" marR="0">
                        <a:lnSpc>
                          <a:spcPct val="115000"/>
                        </a:lnSpc>
                        <a:spcBef>
                          <a:spcPts val="0"/>
                        </a:spcBef>
                        <a:spcAft>
                          <a:spcPts val="0"/>
                        </a:spcAft>
                      </a:pPr>
                      <a:r>
                        <a:rPr lang="en-US" sz="900" b="1" dirty="0">
                          <a:latin typeface="Arial"/>
                          <a:ea typeface="Times New Roman"/>
                        </a:rPr>
                        <a:t>e-Voting</a:t>
                      </a: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1253089">
                <a:tc>
                  <a:txBody>
                    <a:bodyPr/>
                    <a:lstStyle/>
                    <a:p>
                      <a:pPr marL="0" marR="0">
                        <a:lnSpc>
                          <a:spcPct val="115000"/>
                        </a:lnSpc>
                        <a:spcBef>
                          <a:spcPts val="0"/>
                        </a:spcBef>
                        <a:spcAft>
                          <a:spcPts val="0"/>
                        </a:spcAft>
                      </a:pPr>
                      <a:endParaRPr lang="en-US" sz="1100" dirty="0" smtClean="0">
                        <a:latin typeface="Times New Roman"/>
                        <a:ea typeface="Times New Roman"/>
                      </a:endParaRPr>
                    </a:p>
                    <a:p>
                      <a:pPr marL="0" marR="0">
                        <a:lnSpc>
                          <a:spcPct val="115000"/>
                        </a:lnSpc>
                        <a:spcBef>
                          <a:spcPts val="0"/>
                        </a:spcBef>
                        <a:spcAft>
                          <a:spcPts val="0"/>
                        </a:spcAft>
                      </a:pPr>
                      <a:endParaRPr lang="en-US" sz="1100" dirty="0" smtClean="0">
                        <a:latin typeface="Times New Roman"/>
                        <a:ea typeface="Times New Roman"/>
                      </a:endParaRPr>
                    </a:p>
                    <a:p>
                      <a:pPr marL="0" marR="0">
                        <a:lnSpc>
                          <a:spcPct val="115000"/>
                        </a:lnSpc>
                        <a:spcBef>
                          <a:spcPts val="0"/>
                        </a:spcBef>
                        <a:spcAft>
                          <a:spcPts val="0"/>
                        </a:spcAft>
                      </a:pPr>
                      <a:endParaRPr lang="en-US" sz="1100" dirty="0">
                        <a:latin typeface="Times New Roman"/>
                        <a:ea typeface="Times New Roman"/>
                      </a:endParaRPr>
                    </a:p>
                    <a:p>
                      <a:pPr marL="0" marR="0">
                        <a:lnSpc>
                          <a:spcPct val="115000"/>
                        </a:lnSpc>
                        <a:spcBef>
                          <a:spcPts val="0"/>
                        </a:spcBef>
                        <a:spcAft>
                          <a:spcPts val="0"/>
                        </a:spcAft>
                      </a:pPr>
                      <a:r>
                        <a:rPr lang="en-US" sz="1050" b="1" dirty="0">
                          <a:solidFill>
                            <a:schemeClr val="tx2"/>
                          </a:solidFill>
                          <a:latin typeface="Arial"/>
                          <a:ea typeface="Times New Roman"/>
                        </a:rPr>
                        <a:t>TECH-NOLOGY </a:t>
                      </a:r>
                      <a:r>
                        <a:rPr lang="en-US" sz="1050" b="1" dirty="0" smtClean="0">
                          <a:solidFill>
                            <a:schemeClr val="tx2"/>
                          </a:solidFill>
                          <a:latin typeface="Arial"/>
                          <a:ea typeface="Times New Roman"/>
                        </a:rPr>
                        <a:t>GROUPS</a:t>
                      </a:r>
                      <a:endParaRPr lang="en-US" sz="1100" dirty="0">
                        <a:solidFill>
                          <a:schemeClr val="tx2"/>
                        </a:solidFill>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480060">
                <a:tc>
                  <a:txBody>
                    <a:bodyPr/>
                    <a:lstStyle/>
                    <a:p>
                      <a:pPr marL="0" marR="0">
                        <a:lnSpc>
                          <a:spcPct val="115000"/>
                        </a:lnSpc>
                        <a:spcBef>
                          <a:spcPts val="0"/>
                        </a:spcBef>
                        <a:spcAft>
                          <a:spcPts val="0"/>
                        </a:spcAft>
                      </a:pPr>
                      <a:r>
                        <a:rPr lang="en-US" sz="900" b="1" dirty="0">
                          <a:latin typeface="Arial"/>
                          <a:ea typeface="Times New Roman"/>
                        </a:rPr>
                        <a:t>Web </a:t>
                      </a:r>
                      <a:r>
                        <a:rPr lang="en-US" sz="900" b="1" dirty="0" smtClean="0">
                          <a:latin typeface="Arial"/>
                          <a:ea typeface="Times New Roman"/>
                        </a:rPr>
                        <a:t>Applications</a:t>
                      </a: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532">
                <a:tc>
                  <a:txBody>
                    <a:bodyPr/>
                    <a:lstStyle/>
                    <a:p>
                      <a:pPr marL="0" marR="0">
                        <a:lnSpc>
                          <a:spcPct val="115000"/>
                        </a:lnSpc>
                        <a:spcBef>
                          <a:spcPts val="0"/>
                        </a:spcBef>
                        <a:spcAft>
                          <a:spcPts val="0"/>
                        </a:spcAft>
                      </a:pPr>
                      <a:r>
                        <a:rPr lang="en-US" sz="900" b="1" dirty="0">
                          <a:latin typeface="Arial"/>
                          <a:ea typeface="Times New Roman"/>
                        </a:rPr>
                        <a:t>Real-Time Embedded </a:t>
                      </a:r>
                      <a:r>
                        <a:rPr lang="en-US" sz="900" b="1" dirty="0" smtClean="0">
                          <a:latin typeface="Arial"/>
                          <a:ea typeface="Times New Roman"/>
                        </a:rPr>
                        <a:t>Systems</a:t>
                      </a: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900" b="1" dirty="0">
                          <a:solidFill>
                            <a:srgbClr val="C0504D"/>
                          </a:solidFill>
                          <a:latin typeface="Arial"/>
                          <a:ea typeface="Times New Roman"/>
                        </a:rPr>
                        <a:t> </a:t>
                      </a: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6629">
                <a:tc>
                  <a:txBody>
                    <a:bodyPr/>
                    <a:lstStyle/>
                    <a:p>
                      <a:pPr marL="0" marR="0">
                        <a:lnSpc>
                          <a:spcPct val="115000"/>
                        </a:lnSpc>
                        <a:spcBef>
                          <a:spcPts val="0"/>
                        </a:spcBef>
                        <a:spcAft>
                          <a:spcPts val="0"/>
                        </a:spcAft>
                      </a:pPr>
                      <a:r>
                        <a:rPr lang="en-US" sz="900" b="1" dirty="0" smtClean="0">
                          <a:latin typeface="Arial"/>
                          <a:ea typeface="Times New Roman"/>
                        </a:rPr>
                        <a:t>Control Systems</a:t>
                      </a: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900" b="1">
                          <a:solidFill>
                            <a:srgbClr val="C0504D"/>
                          </a:solidFill>
                          <a:latin typeface="Arial"/>
                          <a:ea typeface="Times New Roman"/>
                        </a:rPr>
                        <a:t> </a:t>
                      </a: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526">
                <a:tc>
                  <a:txBody>
                    <a:bodyPr/>
                    <a:lstStyle/>
                    <a:p>
                      <a:pPr marL="0" marR="0">
                        <a:lnSpc>
                          <a:spcPct val="115000"/>
                        </a:lnSpc>
                        <a:spcBef>
                          <a:spcPts val="0"/>
                        </a:spcBef>
                        <a:spcAft>
                          <a:spcPts val="0"/>
                        </a:spcAft>
                      </a:pPr>
                      <a:r>
                        <a:rPr lang="en-US" sz="900" b="1" dirty="0">
                          <a:latin typeface="Arial"/>
                          <a:ea typeface="Times New Roman"/>
                        </a:rPr>
                        <a:t>End-point Computing Devices</a:t>
                      </a: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223">
                <a:tc>
                  <a:txBody>
                    <a:bodyPr/>
                    <a:lstStyle/>
                    <a:p>
                      <a:pPr marL="0" marR="0">
                        <a:lnSpc>
                          <a:spcPct val="115000"/>
                        </a:lnSpc>
                        <a:spcBef>
                          <a:spcPts val="0"/>
                        </a:spcBef>
                        <a:spcAft>
                          <a:spcPts val="0"/>
                        </a:spcAft>
                      </a:pPr>
                      <a:r>
                        <a:rPr lang="en-US" sz="900" b="1" dirty="0" smtClean="0">
                          <a:latin typeface="Arial"/>
                          <a:ea typeface="Times New Roman"/>
                        </a:rPr>
                        <a:t>Cloud</a:t>
                      </a:r>
                      <a:r>
                        <a:rPr lang="en-US" sz="900" b="1" baseline="0" dirty="0" smtClean="0">
                          <a:latin typeface="Arial"/>
                          <a:ea typeface="Times New Roman"/>
                        </a:rPr>
                        <a:t> Computing</a:t>
                      </a:r>
                      <a:endParaRPr lang="en-US" sz="9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411">
                <a:tc>
                  <a:txBody>
                    <a:bodyPr/>
                    <a:lstStyle/>
                    <a:p>
                      <a:pPr marL="0" marR="0">
                        <a:lnSpc>
                          <a:spcPct val="115000"/>
                        </a:lnSpc>
                        <a:spcBef>
                          <a:spcPts val="0"/>
                        </a:spcBef>
                        <a:spcAft>
                          <a:spcPts val="0"/>
                        </a:spcAft>
                      </a:pPr>
                      <a:r>
                        <a:rPr lang="en-US" sz="900" b="1" dirty="0" smtClean="0">
                          <a:latin typeface="Arial"/>
                          <a:ea typeface="Times New Roman"/>
                        </a:rPr>
                        <a:t>Enterprise</a:t>
                      </a:r>
                      <a:r>
                        <a:rPr lang="en-US" sz="900" b="1" baseline="0" dirty="0" smtClean="0">
                          <a:latin typeface="Arial"/>
                          <a:ea typeface="Times New Roman"/>
                        </a:rPr>
                        <a:t> </a:t>
                      </a:r>
                      <a:r>
                        <a:rPr lang="en-US" sz="900" b="1" dirty="0" smtClean="0">
                          <a:latin typeface="Arial"/>
                          <a:ea typeface="Times New Roman"/>
                        </a:rPr>
                        <a:t> </a:t>
                      </a:r>
                      <a:r>
                        <a:rPr lang="en-US" sz="900" b="1" dirty="0">
                          <a:latin typeface="Arial"/>
                          <a:ea typeface="Times New Roman"/>
                        </a:rPr>
                        <a:t>Application/ System</a:t>
                      </a: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344">
                <a:tc gridSpan="13">
                  <a:txBody>
                    <a:bodyPr/>
                    <a:lstStyle/>
                    <a:p>
                      <a:pPr marL="0" marR="0" algn="ctr">
                        <a:lnSpc>
                          <a:spcPct val="115000"/>
                        </a:lnSpc>
                        <a:spcBef>
                          <a:spcPts val="0"/>
                        </a:spcBef>
                        <a:spcAft>
                          <a:spcPts val="0"/>
                        </a:spcAft>
                      </a:pPr>
                      <a:r>
                        <a:rPr lang="en-US" sz="1050" b="1" dirty="0" smtClean="0">
                          <a:solidFill>
                            <a:srgbClr val="1F497D"/>
                          </a:solidFill>
                          <a:latin typeface="Arial"/>
                          <a:ea typeface="Times New Roman"/>
                        </a:rPr>
                        <a:t>Common Weakness Scoring System uses Vignettes with Archetypes to</a:t>
                      </a:r>
                      <a:r>
                        <a:rPr lang="en-US" sz="1050" b="1" baseline="0" dirty="0" smtClean="0">
                          <a:solidFill>
                            <a:srgbClr val="1F497D"/>
                          </a:solidFill>
                          <a:latin typeface="Arial"/>
                          <a:ea typeface="Times New Roman"/>
                        </a:rPr>
                        <a:t> identify</a:t>
                      </a:r>
                      <a:r>
                        <a:rPr lang="en-US" sz="1050" b="1" dirty="0" smtClean="0">
                          <a:solidFill>
                            <a:srgbClr val="1F497D"/>
                          </a:solidFill>
                          <a:latin typeface="Arial"/>
                          <a:ea typeface="Times New Roman"/>
                        </a:rPr>
                        <a:t> </a:t>
                      </a:r>
                      <a:r>
                        <a:rPr lang="en-US" sz="1050" b="1" dirty="0">
                          <a:solidFill>
                            <a:srgbClr val="1F497D"/>
                          </a:solidFill>
                          <a:latin typeface="Arial"/>
                          <a:ea typeface="Times New Roman"/>
                        </a:rPr>
                        <a:t>top </a:t>
                      </a:r>
                      <a:r>
                        <a:rPr lang="en-US" sz="1050" b="1" dirty="0" smtClean="0">
                          <a:solidFill>
                            <a:srgbClr val="1F497D"/>
                          </a:solidFill>
                          <a:latin typeface="Arial"/>
                          <a:ea typeface="Times New Roman"/>
                        </a:rPr>
                        <a:t>CWEs </a:t>
                      </a:r>
                      <a:r>
                        <a:rPr lang="en-US" sz="1050" b="1" dirty="0">
                          <a:solidFill>
                            <a:srgbClr val="1F497D"/>
                          </a:solidFill>
                          <a:latin typeface="Arial"/>
                          <a:ea typeface="Times New Roman"/>
                        </a:rPr>
                        <a:t>in </a:t>
                      </a:r>
                      <a:r>
                        <a:rPr lang="en-US" sz="1050" b="1" dirty="0" smtClean="0">
                          <a:solidFill>
                            <a:srgbClr val="1F497D"/>
                          </a:solidFill>
                          <a:latin typeface="Arial"/>
                          <a:ea typeface="Times New Roman"/>
                        </a:rPr>
                        <a:t>respective Domain/Technology </a:t>
                      </a:r>
                      <a:r>
                        <a:rPr lang="en-US" sz="1050" b="1" dirty="0">
                          <a:solidFill>
                            <a:srgbClr val="1F497D"/>
                          </a:solidFill>
                          <a:latin typeface="Arial"/>
                          <a:ea typeface="Times New Roman"/>
                        </a:rPr>
                        <a:t>Views</a:t>
                      </a:r>
                      <a:endParaRPr lang="en-US" sz="1100" dirty="0">
                        <a:latin typeface="Times New Roman"/>
                        <a:ea typeface="Times New Roman"/>
                      </a:endParaRPr>
                    </a:p>
                  </a:txBody>
                  <a:tcPr marL="48887" marR="48887" marT="61215" marB="612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pSp>
        <p:nvGrpSpPr>
          <p:cNvPr id="3" name="Group 1"/>
          <p:cNvGrpSpPr>
            <a:grpSpLocks/>
          </p:cNvGrpSpPr>
          <p:nvPr/>
        </p:nvGrpSpPr>
        <p:grpSpPr bwMode="auto">
          <a:xfrm>
            <a:off x="160337" y="990599"/>
            <a:ext cx="830263" cy="1600201"/>
            <a:chOff x="598" y="1695"/>
            <a:chExt cx="1187" cy="1560"/>
          </a:xfrm>
        </p:grpSpPr>
        <p:sp>
          <p:nvSpPr>
            <p:cNvPr id="4" name="AutoShape 3"/>
            <p:cNvSpPr>
              <a:spLocks noChangeArrowheads="1"/>
            </p:cNvSpPr>
            <p:nvPr/>
          </p:nvSpPr>
          <p:spPr bwMode="auto">
            <a:xfrm rot="10800000">
              <a:off x="598" y="2325"/>
              <a:ext cx="1187" cy="930"/>
            </a:xfrm>
            <a:prstGeom prst="rtTriangle">
              <a:avLst/>
            </a:prstGeom>
            <a:solidFill>
              <a:srgbClr val="EEECE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a:solidFill>
                  <a:prstClr val="black"/>
                </a:solidFill>
                <a:latin typeface="Calibri"/>
              </a:endParaRPr>
            </a:p>
          </p:txBody>
        </p:sp>
        <p:sp>
          <p:nvSpPr>
            <p:cNvPr id="5" name="Rectangle 2"/>
            <p:cNvSpPr>
              <a:spLocks noChangeArrowheads="1"/>
            </p:cNvSpPr>
            <p:nvPr/>
          </p:nvSpPr>
          <p:spPr bwMode="auto">
            <a:xfrm>
              <a:off x="598" y="1695"/>
              <a:ext cx="1187" cy="615"/>
            </a:xfrm>
            <a:prstGeom prst="rect">
              <a:avLst/>
            </a:prstGeom>
            <a:solidFill>
              <a:srgbClr val="EEECE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a:solidFill>
                  <a:prstClr val="black"/>
                </a:solidFill>
                <a:latin typeface="Calibri"/>
              </a:endParaRPr>
            </a:p>
          </p:txBody>
        </p:sp>
      </p:grpSp>
      <p:sp>
        <p:nvSpPr>
          <p:cNvPr id="6" name="Text Box 4"/>
          <p:cNvSpPr txBox="1">
            <a:spLocks noChangeArrowheads="1"/>
          </p:cNvSpPr>
          <p:nvPr/>
        </p:nvSpPr>
        <p:spPr bwMode="auto">
          <a:xfrm rot="20078049">
            <a:off x="161301" y="1201567"/>
            <a:ext cx="838200" cy="230188"/>
          </a:xfrm>
          <a:prstGeom prst="rect">
            <a:avLst/>
          </a:prstGeom>
          <a:solidFill>
            <a:srgbClr val="EEECE1"/>
          </a:solidFill>
          <a:ln w="9525">
            <a:noFill/>
            <a:miter lim="800000"/>
            <a:headEnd/>
            <a:tailEnd/>
          </a:ln>
        </p:spPr>
        <p:txBody>
          <a:bodyPr vert="horz" wrap="square" lIns="91440" tIns="45720" rIns="91440" bIns="45720" numCol="1" anchor="t" anchorCtr="0" compatLnSpc="1">
            <a:prstTxWarp prst="textNoShape">
              <a:avLst/>
            </a:prstTxWarp>
          </a:bodyPr>
          <a:lstStyle/>
          <a:p>
            <a:r>
              <a:rPr lang="en-US" sz="1050" b="1" dirty="0" smtClean="0">
                <a:solidFill>
                  <a:srgbClr val="4F81BD"/>
                </a:solidFill>
                <a:latin typeface="Arial" pitchFamily="34" charset="0"/>
              </a:rPr>
              <a:t>DOMAINS</a:t>
            </a:r>
          </a:p>
        </p:txBody>
      </p:sp>
      <p:sp>
        <p:nvSpPr>
          <p:cNvPr id="7" name="TextBox 6"/>
          <p:cNvSpPr txBox="1"/>
          <p:nvPr/>
        </p:nvSpPr>
        <p:spPr>
          <a:xfrm>
            <a:off x="152400" y="1568678"/>
            <a:ext cx="838200" cy="107722"/>
          </a:xfrm>
          <a:prstGeom prst="rect">
            <a:avLst/>
          </a:prstGeom>
          <a:solidFill>
            <a:schemeClr val="bg2"/>
          </a:solidFill>
        </p:spPr>
        <p:txBody>
          <a:bodyPr wrap="square" rtlCol="0">
            <a:spAutoFit/>
          </a:bodyPr>
          <a:lstStyle/>
          <a:p>
            <a:pPr fontAlgn="auto">
              <a:spcBef>
                <a:spcPts val="0"/>
              </a:spcBef>
              <a:spcAft>
                <a:spcPts val="0"/>
              </a:spcAft>
            </a:pPr>
            <a:endParaRPr lang="en-US" sz="100" dirty="0">
              <a:solidFill>
                <a:prstClr val="black"/>
              </a:solidFill>
              <a:latin typeface="Calibri"/>
            </a:endParaRPr>
          </a:p>
        </p:txBody>
      </p:sp>
      <p:sp>
        <p:nvSpPr>
          <p:cNvPr id="8" name="Title 7"/>
          <p:cNvSpPr>
            <a:spLocks noGrp="1"/>
          </p:cNvSpPr>
          <p:nvPr>
            <p:ph type="title"/>
          </p:nvPr>
        </p:nvSpPr>
        <p:spPr>
          <a:xfrm>
            <a:off x="457200" y="152400"/>
            <a:ext cx="8229600" cy="381000"/>
          </a:xfrm>
        </p:spPr>
        <p:txBody>
          <a:bodyPr>
            <a:noAutofit/>
          </a:bodyPr>
          <a:lstStyle/>
          <a:p>
            <a:r>
              <a:rPr lang="en-US" sz="2800" b="1" dirty="0" smtClean="0"/>
              <a:t>Common Weakness Scoring System (CWSS) Vignettes  </a:t>
            </a:r>
            <a:endParaRPr lang="en-US" sz="2800" b="1" dirty="0"/>
          </a:p>
        </p:txBody>
      </p:sp>
      <p:grpSp>
        <p:nvGrpSpPr>
          <p:cNvPr id="17" name="Group 16"/>
          <p:cNvGrpSpPr/>
          <p:nvPr/>
        </p:nvGrpSpPr>
        <p:grpSpPr>
          <a:xfrm>
            <a:off x="1752600" y="4724400"/>
            <a:ext cx="3276599" cy="533400"/>
            <a:chOff x="1752600" y="4724400"/>
            <a:chExt cx="3276599" cy="533400"/>
          </a:xfrm>
        </p:grpSpPr>
        <p:sp>
          <p:nvSpPr>
            <p:cNvPr id="10" name="Oval 9"/>
            <p:cNvSpPr/>
            <p:nvPr/>
          </p:nvSpPr>
          <p:spPr>
            <a:xfrm>
              <a:off x="1752600" y="4724400"/>
              <a:ext cx="3124200" cy="533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600">
                <a:solidFill>
                  <a:prstClr val="white"/>
                </a:solidFill>
              </a:endParaRPr>
            </a:p>
          </p:txBody>
        </p:sp>
        <p:sp>
          <p:nvSpPr>
            <p:cNvPr id="9" name="TextBox 8"/>
            <p:cNvSpPr txBox="1"/>
            <p:nvPr/>
          </p:nvSpPr>
          <p:spPr>
            <a:xfrm>
              <a:off x="1974425" y="4843046"/>
              <a:ext cx="3054774" cy="338554"/>
            </a:xfrm>
            <a:prstGeom prst="rect">
              <a:avLst/>
            </a:prstGeom>
            <a:noFill/>
          </p:spPr>
          <p:txBody>
            <a:bodyPr wrap="square" rtlCol="0">
              <a:spAutoFit/>
            </a:bodyPr>
            <a:lstStyle/>
            <a:p>
              <a:pPr fontAlgn="auto">
                <a:spcBef>
                  <a:spcPts val="0"/>
                </a:spcBef>
                <a:spcAft>
                  <a:spcPts val="0"/>
                </a:spcAft>
              </a:pPr>
              <a:r>
                <a:rPr lang="en-US" sz="1600" dirty="0" smtClean="0">
                  <a:solidFill>
                    <a:prstClr val="black"/>
                  </a:solidFill>
                  <a:latin typeface="Calibri"/>
                </a:rPr>
                <a:t>Common Vignette for Tech View </a:t>
              </a:r>
              <a:endParaRPr lang="en-US" sz="1600" dirty="0">
                <a:solidFill>
                  <a:prstClr val="black"/>
                </a:solidFill>
                <a:latin typeface="Calibri"/>
              </a:endParaRPr>
            </a:p>
          </p:txBody>
        </p:sp>
      </p:grpSp>
      <p:grpSp>
        <p:nvGrpSpPr>
          <p:cNvPr id="18" name="Group 18"/>
          <p:cNvGrpSpPr/>
          <p:nvPr/>
        </p:nvGrpSpPr>
        <p:grpSpPr>
          <a:xfrm>
            <a:off x="4800600" y="3505200"/>
            <a:ext cx="2133599" cy="584775"/>
            <a:chOff x="4800600" y="3581400"/>
            <a:chExt cx="2133599" cy="584775"/>
          </a:xfrm>
        </p:grpSpPr>
        <p:sp>
          <p:nvSpPr>
            <p:cNvPr id="11" name="Oval 10"/>
            <p:cNvSpPr/>
            <p:nvPr/>
          </p:nvSpPr>
          <p:spPr>
            <a:xfrm>
              <a:off x="4800600" y="3581400"/>
              <a:ext cx="2133599" cy="533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600">
                <a:solidFill>
                  <a:prstClr val="white"/>
                </a:solidFill>
              </a:endParaRPr>
            </a:p>
          </p:txBody>
        </p:sp>
        <p:sp>
          <p:nvSpPr>
            <p:cNvPr id="12" name="TextBox 11"/>
            <p:cNvSpPr txBox="1"/>
            <p:nvPr/>
          </p:nvSpPr>
          <p:spPr>
            <a:xfrm>
              <a:off x="4953000" y="3581400"/>
              <a:ext cx="1905000" cy="584775"/>
            </a:xfrm>
            <a:prstGeom prst="rect">
              <a:avLst/>
            </a:prstGeom>
            <a:noFill/>
          </p:spPr>
          <p:txBody>
            <a:bodyPr wrap="square" rtlCol="0">
              <a:spAutoFit/>
            </a:bodyPr>
            <a:lstStyle/>
            <a:p>
              <a:pPr algn="ctr" fontAlgn="auto">
                <a:spcBef>
                  <a:spcPts val="0"/>
                </a:spcBef>
                <a:spcAft>
                  <a:spcPts val="0"/>
                </a:spcAft>
              </a:pPr>
              <a:r>
                <a:rPr lang="en-US" sz="1600" dirty="0" smtClean="0">
                  <a:solidFill>
                    <a:prstClr val="black"/>
                  </a:solidFill>
                  <a:latin typeface="Calibri"/>
                </a:rPr>
                <a:t>Common Vignette for Tech View </a:t>
              </a:r>
              <a:endParaRPr lang="en-US" sz="1600" dirty="0">
                <a:solidFill>
                  <a:prstClr val="black"/>
                </a:solidFill>
                <a:latin typeface="Calibri"/>
              </a:endParaRPr>
            </a:p>
          </p:txBody>
        </p:sp>
      </p:grpSp>
      <p:grpSp>
        <p:nvGrpSpPr>
          <p:cNvPr id="19" name="Group 19"/>
          <p:cNvGrpSpPr/>
          <p:nvPr/>
        </p:nvGrpSpPr>
        <p:grpSpPr>
          <a:xfrm>
            <a:off x="1066800" y="2895600"/>
            <a:ext cx="533400" cy="3429000"/>
            <a:chOff x="1066800" y="2895600"/>
            <a:chExt cx="533400" cy="3429000"/>
          </a:xfrm>
        </p:grpSpPr>
        <p:sp>
          <p:nvSpPr>
            <p:cNvPr id="13" name="Oval 12"/>
            <p:cNvSpPr/>
            <p:nvPr/>
          </p:nvSpPr>
          <p:spPr>
            <a:xfrm rot="16200000">
              <a:off x="-381000" y="4343400"/>
              <a:ext cx="3429000" cy="533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4" name="TextBox 13"/>
            <p:cNvSpPr txBox="1"/>
            <p:nvPr/>
          </p:nvSpPr>
          <p:spPr>
            <a:xfrm rot="16200000">
              <a:off x="-256400" y="4327267"/>
              <a:ext cx="3168134" cy="369332"/>
            </a:xfrm>
            <a:prstGeom prst="rect">
              <a:avLst/>
            </a:prstGeom>
            <a:noFill/>
          </p:spPr>
          <p:txBody>
            <a:bodyPr wrap="square" rtlCol="0">
              <a:spAutoFit/>
            </a:bodyPr>
            <a:lstStyle/>
            <a:p>
              <a:pPr fontAlgn="auto">
                <a:spcBef>
                  <a:spcPts val="0"/>
                </a:spcBef>
                <a:spcAft>
                  <a:spcPts val="0"/>
                </a:spcAft>
              </a:pPr>
              <a:r>
                <a:rPr lang="en-US" sz="1800" dirty="0" smtClean="0">
                  <a:solidFill>
                    <a:prstClr val="black"/>
                  </a:solidFill>
                  <a:latin typeface="Calibri"/>
                </a:rPr>
                <a:t>Common Vignette for  Domain </a:t>
              </a:r>
              <a:endParaRPr lang="en-US" sz="1800" dirty="0">
                <a:solidFill>
                  <a:prstClr val="black"/>
                </a:solidFill>
                <a:latin typeface="Calibri"/>
              </a:endParaRPr>
            </a:p>
          </p:txBody>
        </p:sp>
      </p:grpSp>
      <p:grpSp>
        <p:nvGrpSpPr>
          <p:cNvPr id="20" name="Group 17"/>
          <p:cNvGrpSpPr/>
          <p:nvPr/>
        </p:nvGrpSpPr>
        <p:grpSpPr>
          <a:xfrm>
            <a:off x="2209800" y="3962400"/>
            <a:ext cx="914400" cy="838200"/>
            <a:chOff x="2209800" y="3962400"/>
            <a:chExt cx="914400" cy="838200"/>
          </a:xfrm>
        </p:grpSpPr>
        <p:sp>
          <p:nvSpPr>
            <p:cNvPr id="15" name="Oval 14"/>
            <p:cNvSpPr/>
            <p:nvPr/>
          </p:nvSpPr>
          <p:spPr>
            <a:xfrm>
              <a:off x="2209800" y="3962400"/>
              <a:ext cx="914400" cy="8382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16" name="TextBox 15"/>
            <p:cNvSpPr txBox="1"/>
            <p:nvPr/>
          </p:nvSpPr>
          <p:spPr>
            <a:xfrm>
              <a:off x="2286000" y="3962400"/>
              <a:ext cx="838200" cy="830997"/>
            </a:xfrm>
            <a:prstGeom prst="rect">
              <a:avLst/>
            </a:prstGeom>
            <a:noFill/>
          </p:spPr>
          <p:txBody>
            <a:bodyPr wrap="square" rtlCol="0">
              <a:spAutoFit/>
            </a:bodyPr>
            <a:lstStyle/>
            <a:p>
              <a:pPr algn="ctr" fontAlgn="auto">
                <a:spcBef>
                  <a:spcPts val="0"/>
                </a:spcBef>
                <a:spcAft>
                  <a:spcPts val="0"/>
                </a:spcAft>
              </a:pPr>
              <a:r>
                <a:rPr lang="en-US" sz="1200" dirty="0" smtClean="0">
                  <a:solidFill>
                    <a:prstClr val="black"/>
                  </a:solidFill>
                  <a:latin typeface="Calibri"/>
                </a:rPr>
                <a:t>Vignette - for Domain/ Tech View </a:t>
              </a:r>
              <a:endParaRPr lang="en-US" sz="1200" dirty="0">
                <a:solidFill>
                  <a:prstClr val="black"/>
                </a:solidFill>
                <a:latin typeface="Calibri"/>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dissolv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fontScale="90000"/>
          </a:bodyPr>
          <a:lstStyle/>
          <a:p>
            <a:r>
              <a:rPr lang="en-US" b="1" dirty="0" smtClean="0"/>
              <a:t>Vignettes and Business Value Context</a:t>
            </a:r>
            <a:endParaRPr lang="en-US" b="1" dirty="0"/>
          </a:p>
        </p:txBody>
      </p:sp>
      <p:sp>
        <p:nvSpPr>
          <p:cNvPr id="4" name="Content Placeholder 3"/>
          <p:cNvSpPr>
            <a:spLocks noGrp="1"/>
          </p:cNvSpPr>
          <p:nvPr>
            <p:ph idx="1"/>
          </p:nvPr>
        </p:nvSpPr>
        <p:spPr>
          <a:xfrm>
            <a:off x="457200" y="914401"/>
            <a:ext cx="8458200" cy="4876800"/>
          </a:xfrm>
        </p:spPr>
        <p:txBody>
          <a:bodyPr>
            <a:noAutofit/>
          </a:bodyPr>
          <a:lstStyle/>
          <a:p>
            <a:pPr>
              <a:buNone/>
            </a:pPr>
            <a:r>
              <a:rPr lang="en-US" sz="1600" b="1" dirty="0" smtClean="0"/>
              <a:t>Vignette  </a:t>
            </a:r>
            <a:r>
              <a:rPr lang="en-US" sz="1600" dirty="0" smtClean="0"/>
              <a:t>provides </a:t>
            </a:r>
            <a:r>
              <a:rPr lang="en-US" sz="1600" dirty="0"/>
              <a:t>a shareable, formalized way to define a particular environment within a business </a:t>
            </a:r>
            <a:r>
              <a:rPr lang="en-US" sz="1600" dirty="0" smtClean="0"/>
              <a:t>domain: </a:t>
            </a:r>
          </a:p>
          <a:p>
            <a:r>
              <a:rPr lang="en-US" sz="1600" dirty="0" smtClean="0"/>
              <a:t>includes </a:t>
            </a:r>
            <a:r>
              <a:rPr lang="en-US" sz="1600" dirty="0"/>
              <a:t>the role that software archetypes play within that environment, and an organization's priorities with respect to software security. </a:t>
            </a:r>
            <a:endParaRPr lang="en-US" sz="1600" dirty="0" smtClean="0"/>
          </a:p>
          <a:p>
            <a:r>
              <a:rPr lang="en-US" sz="1600" dirty="0" smtClean="0"/>
              <a:t>Identifies </a:t>
            </a:r>
            <a:r>
              <a:rPr lang="en-US" sz="1600" dirty="0"/>
              <a:t>essential resources and capabilities, as well as their importance relative to security principles such as confidentiality, integrity, and availability. For example, in an e-commerce context, 99.999% uptime may be a strong business requirement that drives the interpretation of the severity of discovered weaknesses.</a:t>
            </a:r>
          </a:p>
          <a:p>
            <a:r>
              <a:rPr lang="en-US" sz="1600" dirty="0" smtClean="0"/>
              <a:t>Allows </a:t>
            </a:r>
            <a:r>
              <a:rPr lang="en-US" sz="1600" dirty="0"/>
              <a:t>CWSS to support diverse audiences who may have different requirements for how to prioritize weaknesses. CWSS </a:t>
            </a:r>
            <a:r>
              <a:rPr lang="en-US" sz="1600" dirty="0" smtClean="0"/>
              <a:t>scoring </a:t>
            </a:r>
            <a:r>
              <a:rPr lang="en-US" sz="1600" dirty="0"/>
              <a:t>occurs within the context of a vignette</a:t>
            </a:r>
            <a:r>
              <a:rPr lang="en-US" sz="1600" dirty="0" smtClean="0"/>
              <a:t>.</a:t>
            </a:r>
          </a:p>
          <a:p>
            <a:pPr>
              <a:buNone/>
            </a:pPr>
            <a:endParaRPr lang="en-US" sz="1600" dirty="0"/>
          </a:p>
          <a:p>
            <a:pPr>
              <a:buNone/>
            </a:pPr>
            <a:r>
              <a:rPr lang="en-US" sz="1600" b="1" dirty="0"/>
              <a:t>Business Value Context (BVC</a:t>
            </a:r>
            <a:r>
              <a:rPr lang="en-US" sz="1600" b="1" dirty="0" smtClean="0"/>
              <a:t>) </a:t>
            </a:r>
            <a:r>
              <a:rPr lang="en-US" sz="1600" dirty="0" smtClean="0"/>
              <a:t>contains </a:t>
            </a:r>
            <a:r>
              <a:rPr lang="en-US" sz="1600" dirty="0"/>
              <a:t>three main parts:</a:t>
            </a:r>
          </a:p>
          <a:p>
            <a:pPr lvl="0">
              <a:buNone/>
            </a:pPr>
            <a:r>
              <a:rPr lang="en-US" sz="1600" dirty="0"/>
              <a:t>(1) a general description of the security-relevant archetypes, assets, and interfaces that are of concern to the business domain </a:t>
            </a:r>
          </a:p>
          <a:p>
            <a:pPr lvl="0">
              <a:buNone/>
            </a:pPr>
            <a:r>
              <a:rPr lang="en-US" sz="1600" dirty="0"/>
              <a:t>(2) the security priorities of the business domain with respect to the potential outcomes that could occur if those archetypes are successfully attacked. </a:t>
            </a:r>
          </a:p>
          <a:p>
            <a:pPr lvl="0">
              <a:buNone/>
            </a:pPr>
            <a:r>
              <a:rPr lang="en-US" sz="1600" dirty="0"/>
              <a:t>(3) a Technical </a:t>
            </a:r>
            <a:r>
              <a:rPr lang="en-US" sz="1600" dirty="0" smtClean="0"/>
              <a:t>Impact, </a:t>
            </a:r>
            <a:r>
              <a:rPr lang="en-US" sz="1600" dirty="0"/>
              <a:t>in which the business domain's security concerns are linked with the potential technical impact that could occur if weaknesses are discovered and exploited. </a:t>
            </a:r>
          </a:p>
          <a:p>
            <a:pPr>
              <a:buNone/>
            </a:pPr>
            <a:endParaRPr lang="en-US" sz="16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r>
              <a:rPr lang="en-US" b="1" dirty="0" smtClean="0"/>
              <a:t>Vignettes and Business Value Context</a:t>
            </a:r>
            <a:endParaRPr lang="en-US" b="1" dirty="0"/>
          </a:p>
        </p:txBody>
      </p:sp>
      <p:graphicFrame>
        <p:nvGraphicFramePr>
          <p:cNvPr id="6" name="Table 5"/>
          <p:cNvGraphicFramePr>
            <a:graphicFrameLocks noGrp="1"/>
          </p:cNvGraphicFramePr>
          <p:nvPr/>
        </p:nvGraphicFramePr>
        <p:xfrm>
          <a:off x="304800" y="886698"/>
          <a:ext cx="8534400" cy="5666501"/>
        </p:xfrm>
        <a:graphic>
          <a:graphicData uri="http://schemas.openxmlformats.org/drawingml/2006/table">
            <a:tbl>
              <a:tblPr/>
              <a:tblGrid>
                <a:gridCol w="1219200"/>
                <a:gridCol w="1447800"/>
                <a:gridCol w="2453640"/>
                <a:gridCol w="1356360"/>
                <a:gridCol w="2057400"/>
              </a:tblGrid>
              <a:tr h="605566">
                <a:tc>
                  <a:txBody>
                    <a:bodyPr/>
                    <a:lstStyle/>
                    <a:p>
                      <a:pPr marL="0" marR="0" algn="ctr">
                        <a:lnSpc>
                          <a:spcPct val="115000"/>
                        </a:lnSpc>
                        <a:spcBef>
                          <a:spcPts val="0"/>
                        </a:spcBef>
                        <a:spcAft>
                          <a:spcPts val="0"/>
                        </a:spcAft>
                      </a:pPr>
                      <a:r>
                        <a:rPr lang="en-US" sz="1200" b="1" dirty="0">
                          <a:latin typeface="Verdana"/>
                          <a:ea typeface="Times New Roman"/>
                          <a:cs typeface="Times New Roman"/>
                        </a:rPr>
                        <a:t>Domain</a:t>
                      </a:r>
                      <a:endParaRPr lang="en-US" sz="1100" dirty="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Verdana"/>
                          <a:ea typeface="Times New Roman"/>
                          <a:cs typeface="Times New Roman"/>
                        </a:rPr>
                        <a:t>Vignette</a:t>
                      </a:r>
                      <a:endParaRPr lang="en-US" sz="110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Verdana"/>
                          <a:ea typeface="Times New Roman"/>
                          <a:cs typeface="Times New Roman"/>
                        </a:rPr>
                        <a:t>Description</a:t>
                      </a:r>
                      <a:endParaRPr lang="en-US" sz="110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Verdana"/>
                          <a:ea typeface="Times New Roman"/>
                          <a:cs typeface="Times New Roman"/>
                        </a:rPr>
                        <a:t>Archetypes</a:t>
                      </a:r>
                      <a:endParaRPr lang="en-US" sz="110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Verdana"/>
                          <a:ea typeface="Times New Roman"/>
                          <a:cs typeface="Times New Roman"/>
                        </a:rPr>
                        <a:t>Business Value Context (BVC)</a:t>
                      </a:r>
                      <a:endParaRPr lang="en-US" sz="110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3270814">
                <a:tc>
                  <a:txBody>
                    <a:bodyPr/>
                    <a:lstStyle/>
                    <a:p>
                      <a:pPr marL="0" marR="0">
                        <a:lnSpc>
                          <a:spcPct val="115000"/>
                        </a:lnSpc>
                        <a:spcBef>
                          <a:spcPts val="0"/>
                        </a:spcBef>
                        <a:spcAft>
                          <a:spcPts val="0"/>
                        </a:spcAft>
                      </a:pPr>
                      <a:r>
                        <a:rPr lang="en-US" sz="1200" dirty="0">
                          <a:latin typeface="Verdana"/>
                          <a:ea typeface="Times New Roman"/>
                          <a:cs typeface="Times New Roman"/>
                        </a:rPr>
                        <a:t>e-commerce </a:t>
                      </a:r>
                      <a:endParaRPr lang="en-US" sz="1100" dirty="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DE2F5"/>
                    </a:solidFill>
                  </a:tcPr>
                </a:tc>
                <a:tc>
                  <a:txBody>
                    <a:bodyPr/>
                    <a:lstStyle/>
                    <a:p>
                      <a:pPr marL="0" marR="0">
                        <a:lnSpc>
                          <a:spcPct val="115000"/>
                        </a:lnSpc>
                        <a:spcBef>
                          <a:spcPts val="0"/>
                        </a:spcBef>
                        <a:spcAft>
                          <a:spcPts val="0"/>
                        </a:spcAft>
                      </a:pPr>
                      <a:r>
                        <a:rPr lang="en-US" sz="1200" dirty="0">
                          <a:latin typeface="Verdana"/>
                          <a:ea typeface="Times New Roman"/>
                          <a:cs typeface="Times New Roman"/>
                        </a:rPr>
                        <a:t>Web-based Retail Provider </a:t>
                      </a:r>
                      <a:endParaRPr lang="en-US" sz="1100" dirty="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Verdana"/>
                          <a:ea typeface="Times New Roman"/>
                          <a:cs typeface="Times New Roman"/>
                        </a:rPr>
                        <a:t>Internet-facing, E-commerce provider of retail goods or services. Data-centric - Database containing PII, credit card numbers, and inventory. </a:t>
                      </a:r>
                      <a:endParaRPr lang="en-US" sz="1100" dirty="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Verdana"/>
                          <a:ea typeface="Times New Roman"/>
                          <a:cs typeface="Times New Roman"/>
                        </a:rPr>
                        <a:t>Database, Web client/server, General-purpose OS </a:t>
                      </a:r>
                      <a:endParaRPr lang="en-US" sz="110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Verdana"/>
                          <a:ea typeface="Times New Roman"/>
                          <a:cs typeface="Times New Roman"/>
                        </a:rPr>
                        <a:t>Confidentiality essential from a financial PII perspective, identity PII usually less important. PCI compliance a factor. Security incidents might have organizational impacts including financial loss, legal liability, compliance/regulatory concerns, and reputation/brand damage. </a:t>
                      </a:r>
                      <a:endParaRPr lang="en-US" sz="110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1790121">
                <a:tc>
                  <a:txBody>
                    <a:bodyPr/>
                    <a:lstStyle/>
                    <a:p>
                      <a:pPr marL="0" marR="0">
                        <a:lnSpc>
                          <a:spcPct val="115000"/>
                        </a:lnSpc>
                        <a:spcBef>
                          <a:spcPts val="0"/>
                        </a:spcBef>
                        <a:spcAft>
                          <a:spcPts val="0"/>
                        </a:spcAft>
                      </a:pPr>
                      <a:r>
                        <a:rPr lang="en-US" sz="1200">
                          <a:latin typeface="Verdana"/>
                          <a:ea typeface="Times New Roman"/>
                          <a:cs typeface="Times New Roman"/>
                        </a:rPr>
                        <a:t>Finance </a:t>
                      </a:r>
                      <a:endParaRPr lang="en-US" sz="110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DE2F5"/>
                    </a:solidFill>
                  </a:tcPr>
                </a:tc>
                <a:tc>
                  <a:txBody>
                    <a:bodyPr/>
                    <a:lstStyle/>
                    <a:p>
                      <a:pPr marL="0" marR="0">
                        <a:lnSpc>
                          <a:spcPct val="115000"/>
                        </a:lnSpc>
                        <a:spcBef>
                          <a:spcPts val="0"/>
                        </a:spcBef>
                        <a:spcAft>
                          <a:spcPts val="0"/>
                        </a:spcAft>
                      </a:pPr>
                      <a:r>
                        <a:rPr lang="en-US" sz="1200">
                          <a:latin typeface="Verdana"/>
                          <a:ea typeface="Times New Roman"/>
                          <a:cs typeface="Times New Roman"/>
                        </a:rPr>
                        <a:t>Financial Trading / Transactional </a:t>
                      </a:r>
                      <a:endParaRPr lang="en-US" sz="110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Verdana"/>
                          <a:ea typeface="Times New Roman"/>
                          <a:cs typeface="Times New Roman"/>
                        </a:rPr>
                        <a:t>Financial trading system supporting high-volume, high-speed transactions. </a:t>
                      </a:r>
                      <a:endParaRPr lang="en-US" sz="1100" dirty="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Verdana"/>
                          <a:ea typeface="Times New Roman"/>
                          <a:cs typeface="Times New Roman"/>
                        </a:rPr>
                        <a:t>N-tier distributed, J2EE and supporting frameworks, Transactional engine </a:t>
                      </a:r>
                      <a:endParaRPr lang="en-US" sz="110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latin typeface="Verdana"/>
                          <a:ea typeface="Times New Roman"/>
                          <a:cs typeface="Times New Roman"/>
                        </a:rPr>
                        <a:t>High on integrity - transactions should not be modified. Availability also very high - if system goes down, financial trading can stop and critical transactions are not processed. </a:t>
                      </a:r>
                      <a:endParaRPr lang="en-US" sz="1100" dirty="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1800" smtClean="0">
              <a:solidFill>
                <a:prstClr val="black"/>
              </a:solidFill>
              <a:latin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Vignettes and Business Value Context</a:t>
            </a:r>
            <a:endParaRPr lang="en-US" b="1" dirty="0"/>
          </a:p>
        </p:txBody>
      </p:sp>
      <p:graphicFrame>
        <p:nvGraphicFramePr>
          <p:cNvPr id="6" name="Table 5"/>
          <p:cNvGraphicFramePr>
            <a:graphicFrameLocks noGrp="1"/>
          </p:cNvGraphicFramePr>
          <p:nvPr/>
        </p:nvGraphicFramePr>
        <p:xfrm>
          <a:off x="228600" y="1178119"/>
          <a:ext cx="8686800" cy="5375080"/>
        </p:xfrm>
        <a:graphic>
          <a:graphicData uri="http://schemas.openxmlformats.org/drawingml/2006/table">
            <a:tbl>
              <a:tblPr/>
              <a:tblGrid>
                <a:gridCol w="1143000"/>
                <a:gridCol w="1143000"/>
                <a:gridCol w="2438400"/>
                <a:gridCol w="1524000"/>
                <a:gridCol w="2438400"/>
              </a:tblGrid>
              <a:tr h="337751">
                <a:tc>
                  <a:txBody>
                    <a:bodyPr/>
                    <a:lstStyle/>
                    <a:p>
                      <a:pPr marL="0" marR="0" algn="ctr">
                        <a:lnSpc>
                          <a:spcPct val="115000"/>
                        </a:lnSpc>
                        <a:spcBef>
                          <a:spcPts val="0"/>
                        </a:spcBef>
                        <a:spcAft>
                          <a:spcPts val="0"/>
                        </a:spcAft>
                      </a:pPr>
                      <a:r>
                        <a:rPr lang="en-US" sz="1100" b="1" dirty="0">
                          <a:latin typeface="Verdana"/>
                          <a:ea typeface="Times New Roman"/>
                          <a:cs typeface="Times New Roman"/>
                        </a:rPr>
                        <a:t>Domain</a:t>
                      </a:r>
                      <a:endParaRPr lang="en-US" sz="1050" dirty="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Verdana"/>
                          <a:ea typeface="Times New Roman"/>
                          <a:cs typeface="Times New Roman"/>
                        </a:rPr>
                        <a:t>Vignette</a:t>
                      </a:r>
                      <a:endParaRPr lang="en-US" sz="105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Verdana"/>
                          <a:ea typeface="Times New Roman"/>
                          <a:cs typeface="Times New Roman"/>
                        </a:rPr>
                        <a:t>Description</a:t>
                      </a:r>
                      <a:endParaRPr lang="en-US" sz="105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Verdana"/>
                          <a:ea typeface="Times New Roman"/>
                          <a:cs typeface="Times New Roman"/>
                        </a:rPr>
                        <a:t>Archetypes</a:t>
                      </a:r>
                      <a:endParaRPr lang="en-US" sz="105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Verdana"/>
                          <a:ea typeface="Times New Roman"/>
                          <a:cs typeface="Times New Roman"/>
                        </a:rPr>
                        <a:t>Business Value Context (BVC)</a:t>
                      </a:r>
                      <a:endParaRPr lang="en-US" sz="105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196377">
                <a:tc>
                  <a:txBody>
                    <a:bodyPr/>
                    <a:lstStyle/>
                    <a:p>
                      <a:pPr marL="0" marR="0">
                        <a:lnSpc>
                          <a:spcPct val="115000"/>
                        </a:lnSpc>
                        <a:spcBef>
                          <a:spcPts val="0"/>
                        </a:spcBef>
                        <a:spcAft>
                          <a:spcPts val="0"/>
                        </a:spcAft>
                      </a:pPr>
                      <a:r>
                        <a:rPr lang="en-US" sz="1100" dirty="0" smtClean="0">
                          <a:latin typeface="Verdana"/>
                          <a:ea typeface="Times New Roman"/>
                          <a:cs typeface="Times New Roman"/>
                        </a:rPr>
                        <a:t>Public</a:t>
                      </a:r>
                      <a:r>
                        <a:rPr lang="en-US" sz="1100" baseline="0" dirty="0" smtClean="0">
                          <a:latin typeface="Verdana"/>
                          <a:ea typeface="Times New Roman"/>
                          <a:cs typeface="Times New Roman"/>
                        </a:rPr>
                        <a:t> </a:t>
                      </a:r>
                      <a:r>
                        <a:rPr lang="en-US" sz="1100" dirty="0" smtClean="0">
                          <a:latin typeface="Verdana"/>
                          <a:ea typeface="Times New Roman"/>
                          <a:cs typeface="Times New Roman"/>
                        </a:rPr>
                        <a:t>Health </a:t>
                      </a:r>
                      <a:endParaRPr lang="en-US" sz="1050" dirty="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DE2F5"/>
                    </a:solidFill>
                  </a:tcPr>
                </a:tc>
                <a:tc>
                  <a:txBody>
                    <a:bodyPr/>
                    <a:lstStyle/>
                    <a:p>
                      <a:pPr marL="0" marR="0">
                        <a:lnSpc>
                          <a:spcPct val="115000"/>
                        </a:lnSpc>
                        <a:spcBef>
                          <a:spcPts val="0"/>
                        </a:spcBef>
                        <a:spcAft>
                          <a:spcPts val="0"/>
                        </a:spcAft>
                      </a:pPr>
                      <a:r>
                        <a:rPr lang="en-US" sz="1100" dirty="0">
                          <a:latin typeface="Verdana"/>
                          <a:ea typeface="Times New Roman"/>
                          <a:cs typeface="Times New Roman"/>
                        </a:rPr>
                        <a:t>Human Medical Devices </a:t>
                      </a:r>
                      <a:endParaRPr lang="en-US" sz="1050" dirty="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50">
                          <a:latin typeface="Verdana"/>
                          <a:ea typeface="Times New Roman"/>
                          <a:cs typeface="Times New Roman"/>
                        </a:rPr>
                        <a:t>Medical devices - "implantable" or "partially embedded" in humans, as well as usage in clinic or hospital environments ("patient care" devices.) Includes items such as pacemakers, automatic drug delivery, activity monitors. Control or monitoring of the device might be performed by smartphones. The devices are not in a physically secured environment. </a:t>
                      </a:r>
                      <a:endParaRPr lang="en-US" sz="105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Verdana"/>
                          <a:ea typeface="Times New Roman"/>
                          <a:cs typeface="Times New Roman"/>
                        </a:rPr>
                        <a:t>Web-based monitoring and control, General-purpose OS, Smartphone, Embedded Device </a:t>
                      </a:r>
                      <a:endParaRPr lang="en-US" sz="105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50">
                          <a:latin typeface="Verdana"/>
                          <a:ea typeface="Times New Roman"/>
                          <a:cs typeface="Times New Roman"/>
                        </a:rPr>
                        <a:t>Power consumption and privacy a concern. Key management important. Must balance ease-of-access during emergency care with patient privacy and day-to-day security. Availability is essential - failure of the device could lead to illness or death. </a:t>
                      </a:r>
                      <a:endParaRPr lang="en-US" sz="1050">
                        <a:latin typeface="Calibri"/>
                        <a:ea typeface="Calibri"/>
                        <a:cs typeface="Times New Roman"/>
                      </a:endParaRPr>
                    </a:p>
                    <a:p>
                      <a:pPr marL="0" marR="0">
                        <a:lnSpc>
                          <a:spcPct val="115000"/>
                        </a:lnSpc>
                        <a:spcBef>
                          <a:spcPts val="0"/>
                        </a:spcBef>
                        <a:spcAft>
                          <a:spcPts val="1000"/>
                        </a:spcAft>
                      </a:pPr>
                      <a:r>
                        <a:rPr lang="en-US" sz="1050">
                          <a:latin typeface="Verdana"/>
                          <a:ea typeface="Times New Roman"/>
                          <a:cs typeface="Times New Roman"/>
                        </a:rPr>
                        <a:t>Devices are not in a physically secured environment. </a:t>
                      </a:r>
                      <a:endParaRPr lang="en-US" sz="105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r h="2840952">
                <a:tc>
                  <a:txBody>
                    <a:bodyPr/>
                    <a:lstStyle/>
                    <a:p>
                      <a:pPr marL="0" marR="0">
                        <a:lnSpc>
                          <a:spcPct val="115000"/>
                        </a:lnSpc>
                        <a:spcBef>
                          <a:spcPts val="0"/>
                        </a:spcBef>
                        <a:spcAft>
                          <a:spcPts val="0"/>
                        </a:spcAft>
                      </a:pPr>
                      <a:r>
                        <a:rPr lang="en-US" sz="1100">
                          <a:latin typeface="Verdana"/>
                          <a:ea typeface="Times New Roman"/>
                          <a:cs typeface="Times New Roman"/>
                        </a:rPr>
                        <a:t>Smart Grid </a:t>
                      </a:r>
                      <a:endParaRPr lang="en-US" sz="105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DE2F5"/>
                    </a:solidFill>
                  </a:tcPr>
                </a:tc>
                <a:tc>
                  <a:txBody>
                    <a:bodyPr/>
                    <a:lstStyle/>
                    <a:p>
                      <a:pPr marL="0" marR="0">
                        <a:lnSpc>
                          <a:spcPct val="115000"/>
                        </a:lnSpc>
                        <a:spcBef>
                          <a:spcPts val="0"/>
                        </a:spcBef>
                        <a:spcAft>
                          <a:spcPts val="0"/>
                        </a:spcAft>
                      </a:pPr>
                      <a:r>
                        <a:rPr lang="en-US" sz="1100">
                          <a:latin typeface="Verdana"/>
                          <a:ea typeface="Times New Roman"/>
                          <a:cs typeface="Times New Roman"/>
                        </a:rPr>
                        <a:t>Smart Meters </a:t>
                      </a:r>
                      <a:endParaRPr lang="en-US" sz="105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50">
                          <a:latin typeface="Verdana"/>
                          <a:ea typeface="Times New Roman"/>
                          <a:cs typeface="Times New Roman"/>
                        </a:rPr>
                        <a:t>Meter that records electrical consumption and communicates this information to the supplier on a regular basis. </a:t>
                      </a:r>
                      <a:endParaRPr lang="en-US" sz="105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50" dirty="0">
                          <a:latin typeface="Verdana"/>
                          <a:ea typeface="Times New Roman"/>
                          <a:cs typeface="Times New Roman"/>
                        </a:rPr>
                        <a:t>Web Applications, Real-Time Embedded System, Process Control System, End-point Computing Device </a:t>
                      </a:r>
                      <a:endParaRPr lang="en-US" sz="1050" dirty="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50" dirty="0">
                          <a:latin typeface="Verdana"/>
                          <a:ea typeface="Times New Roman"/>
                          <a:cs typeface="Times New Roman"/>
                        </a:rPr>
                        <a:t>Confidentiality of customer energy usage statistics is important - could be used for marketing or illegal purposes. For example, hourly usage statistics could be useful for monitoring activities. Integrity of metering data is important because of the financial impact on stakeholders (consumers manipulating energy costs). Availability typically is not needed for real-time; other avenues exist if communications are disrupted (e.g., site visit). </a:t>
                      </a:r>
                      <a:endParaRPr lang="en-US" sz="1050" dirty="0">
                        <a:latin typeface="Calibri"/>
                        <a:ea typeface="Calibri"/>
                        <a:cs typeface="Times New Roman"/>
                      </a:endParaRPr>
                    </a:p>
                  </a:txBody>
                  <a:tcPr marL="4129" marR="4129" marT="4129" marB="412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bl>
          </a:graphicData>
        </a:graphic>
      </p:graphicFrame>
      <p:sp>
        <p:nvSpPr>
          <p:cNvPr id="1843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1800" smtClean="0">
              <a:solidFill>
                <a:prstClr val="black"/>
              </a:solidFill>
              <a:latin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b="1" dirty="0" smtClean="0"/>
              <a:t>CWSS Framework:  </a:t>
            </a:r>
            <a:br>
              <a:rPr lang="en-US" b="1" dirty="0" smtClean="0"/>
            </a:br>
            <a:r>
              <a:rPr lang="en-US" b="1" dirty="0" smtClean="0"/>
              <a:t>Providing Business Value Context</a:t>
            </a:r>
            <a:endParaRPr lang="en-US" b="1" dirty="0"/>
          </a:p>
        </p:txBody>
      </p:sp>
      <p:grpSp>
        <p:nvGrpSpPr>
          <p:cNvPr id="2" name="Group 4"/>
          <p:cNvGrpSpPr/>
          <p:nvPr/>
        </p:nvGrpSpPr>
        <p:grpSpPr>
          <a:xfrm>
            <a:off x="416560" y="1905000"/>
            <a:ext cx="6492240" cy="4820920"/>
            <a:chOff x="304800" y="228600"/>
            <a:chExt cx="5638800" cy="4114800"/>
          </a:xfrm>
        </p:grpSpPr>
        <p:pic>
          <p:nvPicPr>
            <p:cNvPr id="6" name="Picture 5" descr="http://cwe.mitre.org/cwss/CWSS-Overview-Small.jpg"/>
            <p:cNvPicPr/>
            <p:nvPr/>
          </p:nvPicPr>
          <p:blipFill>
            <a:blip r:embed="rId2" cstate="print"/>
            <a:srcRect t="9676" b="49683"/>
            <a:stretch>
              <a:fillRect/>
            </a:stretch>
          </p:blipFill>
          <p:spPr bwMode="auto">
            <a:xfrm>
              <a:off x="304800" y="228600"/>
              <a:ext cx="5529262" cy="1600200"/>
            </a:xfrm>
            <a:prstGeom prst="rect">
              <a:avLst/>
            </a:prstGeom>
            <a:noFill/>
            <a:ln w="9525">
              <a:noFill/>
              <a:miter lim="800000"/>
              <a:headEnd/>
              <a:tailEnd/>
            </a:ln>
          </p:spPr>
        </p:pic>
        <p:pic>
          <p:nvPicPr>
            <p:cNvPr id="7" name="Picture 6" descr="http://cwe.mitre.org/cwss/CWSS-Overview-Small.jpg"/>
            <p:cNvPicPr/>
            <p:nvPr/>
          </p:nvPicPr>
          <p:blipFill>
            <a:blip r:embed="rId2" cstate="print"/>
            <a:srcRect t="29029" b="9041"/>
            <a:stretch>
              <a:fillRect/>
            </a:stretch>
          </p:blipFill>
          <p:spPr bwMode="auto">
            <a:xfrm>
              <a:off x="304800" y="1828800"/>
              <a:ext cx="5529262" cy="2438400"/>
            </a:xfrm>
            <a:prstGeom prst="rect">
              <a:avLst/>
            </a:prstGeom>
            <a:noFill/>
            <a:ln w="9525">
              <a:noFill/>
              <a:miter lim="800000"/>
              <a:headEnd/>
              <a:tailEnd/>
            </a:ln>
          </p:spPr>
        </p:pic>
        <p:sp>
          <p:nvSpPr>
            <p:cNvPr id="8" name="Rectangle 7"/>
            <p:cNvSpPr/>
            <p:nvPr/>
          </p:nvSpPr>
          <p:spPr>
            <a:xfrm>
              <a:off x="3505200" y="1371600"/>
              <a:ext cx="7620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4724400" y="1371600"/>
              <a:ext cx="7620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3429000" y="1219200"/>
              <a:ext cx="914400" cy="430887"/>
            </a:xfrm>
            <a:prstGeom prst="rect">
              <a:avLst/>
            </a:prstGeom>
            <a:noFill/>
          </p:spPr>
          <p:txBody>
            <a:bodyPr wrap="square" rtlCol="0">
              <a:spAutoFit/>
            </a:bodyPr>
            <a:lstStyle/>
            <a:p>
              <a:pPr algn="ctr"/>
              <a:r>
                <a:rPr lang="en-US" sz="1100" dirty="0" smtClean="0">
                  <a:solidFill>
                    <a:srgbClr val="FFFF00"/>
                  </a:solidFill>
                  <a:latin typeface="Times New Roman" pitchFamily="18" charset="0"/>
                  <a:cs typeface="Times New Roman" pitchFamily="18" charset="0"/>
                </a:rPr>
                <a:t>Technology Group 1 </a:t>
              </a:r>
              <a:endParaRPr lang="en-US" sz="1100" dirty="0">
                <a:solidFill>
                  <a:srgbClr val="FFFF00"/>
                </a:solidFill>
                <a:latin typeface="Times New Roman" pitchFamily="18" charset="0"/>
                <a:cs typeface="Times New Roman" pitchFamily="18" charset="0"/>
              </a:endParaRPr>
            </a:p>
          </p:txBody>
        </p:sp>
        <p:sp>
          <p:nvSpPr>
            <p:cNvPr id="11" name="TextBox 10"/>
            <p:cNvSpPr txBox="1"/>
            <p:nvPr/>
          </p:nvSpPr>
          <p:spPr>
            <a:xfrm>
              <a:off x="4648200" y="1219200"/>
              <a:ext cx="914400" cy="430887"/>
            </a:xfrm>
            <a:prstGeom prst="rect">
              <a:avLst/>
            </a:prstGeom>
            <a:noFill/>
          </p:spPr>
          <p:txBody>
            <a:bodyPr wrap="square" rtlCol="0">
              <a:spAutoFit/>
            </a:bodyPr>
            <a:lstStyle/>
            <a:p>
              <a:r>
                <a:rPr lang="en-US" sz="1100" dirty="0" smtClean="0">
                  <a:solidFill>
                    <a:srgbClr val="FFFF00"/>
                  </a:solidFill>
                  <a:latin typeface="Times New Roman" pitchFamily="18" charset="0"/>
                  <a:cs typeface="Times New Roman" pitchFamily="18" charset="0"/>
                </a:rPr>
                <a:t>Technology Group 2</a:t>
              </a:r>
              <a:endParaRPr lang="en-US" sz="1100" dirty="0">
                <a:solidFill>
                  <a:srgbClr val="FFFF00"/>
                </a:solidFill>
                <a:latin typeface="Times New Roman" pitchFamily="18" charset="0"/>
                <a:cs typeface="Times New Roman" pitchFamily="18" charset="0"/>
              </a:endParaRPr>
            </a:p>
          </p:txBody>
        </p:sp>
        <p:sp>
          <p:nvSpPr>
            <p:cNvPr id="12" name="Rectangle 11"/>
            <p:cNvSpPr/>
            <p:nvPr/>
          </p:nvSpPr>
          <p:spPr>
            <a:xfrm>
              <a:off x="609600" y="1143000"/>
              <a:ext cx="1676400" cy="533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a:off x="609600" y="1059359"/>
              <a:ext cx="1524000" cy="769441"/>
            </a:xfrm>
            <a:prstGeom prst="rect">
              <a:avLst/>
            </a:prstGeom>
            <a:noFill/>
          </p:spPr>
          <p:txBody>
            <a:bodyPr wrap="square" rtlCol="0">
              <a:spAutoFit/>
            </a:bodyPr>
            <a:lstStyle/>
            <a:p>
              <a:pPr algn="ctr"/>
              <a:r>
                <a:rPr lang="en-US" sz="1100" dirty="0" smtClean="0">
                  <a:solidFill>
                    <a:prstClr val="black">
                      <a:lumMod val="85000"/>
                      <a:lumOff val="15000"/>
                    </a:prstClr>
                  </a:solidFill>
                  <a:latin typeface="Times New Roman" pitchFamily="18" charset="0"/>
                  <a:cs typeface="Times New Roman" pitchFamily="18" charset="0"/>
                </a:rPr>
                <a:t>Web Applications,  End-point Computing  Devices, Cloud Services, etc</a:t>
              </a:r>
              <a:endParaRPr lang="en-US" sz="1100" dirty="0">
                <a:solidFill>
                  <a:prstClr val="black">
                    <a:lumMod val="85000"/>
                    <a:lumOff val="15000"/>
                  </a:prstClr>
                </a:solidFill>
                <a:latin typeface="Times New Roman" pitchFamily="18" charset="0"/>
                <a:cs typeface="Times New Roman" pitchFamily="18" charset="0"/>
              </a:endParaRPr>
            </a:p>
          </p:txBody>
        </p:sp>
        <p:sp>
          <p:nvSpPr>
            <p:cNvPr id="14" name="Rectangle 13"/>
            <p:cNvSpPr/>
            <p:nvPr/>
          </p:nvSpPr>
          <p:spPr>
            <a:xfrm>
              <a:off x="4572000" y="2667000"/>
              <a:ext cx="1371600"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5" name="TextBox 14"/>
          <p:cNvSpPr txBox="1"/>
          <p:nvPr/>
        </p:nvSpPr>
        <p:spPr>
          <a:xfrm rot="19803392">
            <a:off x="5913120" y="4430137"/>
            <a:ext cx="3241040" cy="1569660"/>
          </a:xfrm>
          <a:prstGeom prst="rect">
            <a:avLst/>
          </a:prstGeom>
          <a:noFill/>
        </p:spPr>
        <p:txBody>
          <a:bodyPr wrap="square" rtlCol="0">
            <a:spAutoFit/>
          </a:bodyPr>
          <a:lstStyle/>
          <a:p>
            <a:r>
              <a:rPr lang="en-US" dirty="0" smtClean="0">
                <a:solidFill>
                  <a:prstClr val="black"/>
                </a:solidFill>
              </a:rPr>
              <a:t>Provides a focus for education and training</a:t>
            </a:r>
            <a:endParaRPr 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smtClean="0">
                <a:ea typeface="ＭＳ Ｐゴシック" charset="-128"/>
              </a:rPr>
              <a:t>Why Johnny Can</a:t>
            </a:r>
            <a:r>
              <a:rPr lang="ja-JP" altLang="en-US" smtClean="0">
                <a:ea typeface="ＭＳ Ｐゴシック" charset="-128"/>
              </a:rPr>
              <a:t>’</a:t>
            </a:r>
            <a:r>
              <a:rPr lang="en-US" altLang="ja-JP" smtClean="0">
                <a:ea typeface="ＭＳ Ｐゴシック" charset="-128"/>
              </a:rPr>
              <a:t>t </a:t>
            </a:r>
            <a:br>
              <a:rPr lang="en-US" altLang="ja-JP" smtClean="0">
                <a:ea typeface="ＭＳ Ｐゴシック" charset="-128"/>
              </a:rPr>
            </a:br>
            <a:r>
              <a:rPr lang="en-US" altLang="ja-JP" smtClean="0">
                <a:ea typeface="ＭＳ Ｐゴシック" charset="-128"/>
              </a:rPr>
              <a:t>write secure code?</a:t>
            </a:r>
            <a:endParaRPr lang="en-US" smtClean="0">
              <a:ea typeface="ＭＳ Ｐゴシック" charset="-128"/>
            </a:endParaRPr>
          </a:p>
        </p:txBody>
      </p:sp>
      <p:sp>
        <p:nvSpPr>
          <p:cNvPr id="65538" name="Content Placeholder 2"/>
          <p:cNvSpPr>
            <a:spLocks noGrp="1"/>
          </p:cNvSpPr>
          <p:nvPr>
            <p:ph idx="1"/>
          </p:nvPr>
        </p:nvSpPr>
        <p:spPr>
          <a:xfrm>
            <a:off x="457200" y="1854200"/>
            <a:ext cx="8229600" cy="4572000"/>
          </a:xfrm>
        </p:spPr>
        <p:txBody>
          <a:bodyPr/>
          <a:lstStyle/>
          <a:p>
            <a:pPr>
              <a:lnSpc>
                <a:spcPct val="90000"/>
              </a:lnSpc>
            </a:pPr>
            <a:r>
              <a:rPr lang="en-US" sz="3000" i="1" smtClean="0">
                <a:latin typeface="Times New Roman" pitchFamily="18" charset="0"/>
                <a:ea typeface="ＭＳ Ｐゴシック" charset="-128"/>
                <a:cs typeface="Times New Roman" pitchFamily="18" charset="0"/>
              </a:rPr>
              <a:t>Johnny, avoid these weaknesses…. Period!</a:t>
            </a:r>
          </a:p>
          <a:p>
            <a:pPr lvl="1">
              <a:lnSpc>
                <a:spcPct val="90000"/>
              </a:lnSpc>
            </a:pPr>
            <a:r>
              <a:rPr lang="en-US" sz="2600" smtClean="0">
                <a:solidFill>
                  <a:srgbClr val="C00000"/>
                </a:solidFill>
                <a:ea typeface="ＭＳ Ｐゴシック" charset="-128"/>
              </a:rPr>
              <a:t>Common Weaknesses Enumeration (CWE)</a:t>
            </a:r>
          </a:p>
          <a:p>
            <a:pPr lvl="1">
              <a:lnSpc>
                <a:spcPct val="90000"/>
              </a:lnSpc>
            </a:pPr>
            <a:endParaRPr lang="en-US" sz="900" smtClean="0">
              <a:ea typeface="ＭＳ Ｐゴシック" charset="-128"/>
            </a:endParaRPr>
          </a:p>
          <a:p>
            <a:pPr>
              <a:lnSpc>
                <a:spcPct val="90000"/>
              </a:lnSpc>
            </a:pPr>
            <a:r>
              <a:rPr lang="en-US" sz="3000" i="1" smtClean="0">
                <a:latin typeface="Times New Roman" pitchFamily="18" charset="0"/>
                <a:ea typeface="ＭＳ Ｐゴシック" charset="-128"/>
                <a:cs typeface="Times New Roman" pitchFamily="18" charset="0"/>
              </a:rPr>
              <a:t>Johnny…learn from your mistakes</a:t>
            </a:r>
          </a:p>
          <a:p>
            <a:pPr lvl="1">
              <a:lnSpc>
                <a:spcPct val="90000"/>
              </a:lnSpc>
            </a:pPr>
            <a:r>
              <a:rPr lang="en-US" sz="2600" smtClean="0">
                <a:solidFill>
                  <a:srgbClr val="C00000"/>
                </a:solidFill>
                <a:ea typeface="ＭＳ Ｐゴシック" charset="-128"/>
              </a:rPr>
              <a:t>Common Vulnerabilities and Exposures (CVE)</a:t>
            </a:r>
          </a:p>
          <a:p>
            <a:pPr lvl="1">
              <a:lnSpc>
                <a:spcPct val="90000"/>
              </a:lnSpc>
            </a:pPr>
            <a:endParaRPr lang="en-US" sz="900" smtClean="0">
              <a:ea typeface="ＭＳ Ｐゴシック" charset="-128"/>
            </a:endParaRPr>
          </a:p>
          <a:p>
            <a:pPr>
              <a:lnSpc>
                <a:spcPct val="90000"/>
              </a:lnSpc>
            </a:pPr>
            <a:r>
              <a:rPr lang="en-US" sz="3000" i="1" smtClean="0">
                <a:latin typeface="Times New Roman" pitchFamily="18" charset="0"/>
                <a:ea typeface="ＭＳ Ｐゴシック" charset="-128"/>
                <a:cs typeface="Times New Roman" pitchFamily="18" charset="0"/>
              </a:rPr>
              <a:t>Johnny…these are the ways of the bad guys</a:t>
            </a:r>
          </a:p>
          <a:p>
            <a:pPr lvl="1">
              <a:lnSpc>
                <a:spcPct val="90000"/>
              </a:lnSpc>
            </a:pPr>
            <a:r>
              <a:rPr lang="en-US" sz="2600" smtClean="0">
                <a:solidFill>
                  <a:srgbClr val="C00000"/>
                </a:solidFill>
                <a:ea typeface="ＭＳ Ｐゴシック" charset="-128"/>
              </a:rPr>
              <a:t>Common Attack Patterns Enumeration and Classification (CAPEC)</a:t>
            </a:r>
          </a:p>
          <a:p>
            <a:pPr>
              <a:lnSpc>
                <a:spcPct val="90000"/>
              </a:lnSpc>
            </a:pPr>
            <a:endParaRPr lang="en-US" sz="800" smtClean="0">
              <a:ea typeface="ＭＳ Ｐゴシック" charset="-128"/>
            </a:endParaRPr>
          </a:p>
          <a:p>
            <a:pPr>
              <a:lnSpc>
                <a:spcPct val="90000"/>
              </a:lnSpc>
            </a:pPr>
            <a:r>
              <a:rPr lang="en-US" sz="3000" i="1" smtClean="0">
                <a:latin typeface="Times New Roman" pitchFamily="18" charset="0"/>
                <a:ea typeface="ＭＳ Ｐゴシック" charset="-128"/>
                <a:cs typeface="Times New Roman" pitchFamily="18" charset="0"/>
              </a:rPr>
              <a:t>Johnny…these are ways to develop secure code</a:t>
            </a:r>
          </a:p>
          <a:p>
            <a:pPr lvl="1">
              <a:lnSpc>
                <a:spcPct val="90000"/>
              </a:lnSpc>
            </a:pPr>
            <a:r>
              <a:rPr lang="en-US" sz="2600" smtClean="0">
                <a:solidFill>
                  <a:srgbClr val="C00000"/>
                </a:solidFill>
                <a:ea typeface="ＭＳ Ｐゴシック" charset="-128"/>
              </a:rPr>
              <a:t>CERT secure coding guidelines</a:t>
            </a:r>
          </a:p>
        </p:txBody>
      </p:sp>
      <p:sp>
        <p:nvSpPr>
          <p:cNvPr id="65539" name="Slide Number Placeholder 3"/>
          <p:cNvSpPr>
            <a:spLocks noGrp="1"/>
          </p:cNvSpPr>
          <p:nvPr>
            <p:ph type="sldNum" sz="quarter" idx="12"/>
          </p:nvPr>
        </p:nvSpPr>
        <p:spPr bwMode="auto">
          <a:noFill/>
          <a:ln>
            <a:miter lim="800000"/>
            <a:headEnd/>
            <a:tailEnd/>
          </a:ln>
        </p:spPr>
        <p:txBody>
          <a:bodyPr/>
          <a:lstStyle/>
          <a:p>
            <a:fld id="{A6828D7B-547F-4758-BC06-46934F860F3C}" type="slidenum">
              <a:rPr lang="en-US"/>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6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7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8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9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0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5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1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2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3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4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15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6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17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6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18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19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2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DHS_Template_White">
  <a:themeElements>
    <a:clrScheme name="">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CC6600"/>
      </a:hlink>
      <a:folHlink>
        <a:srgbClr val="990099"/>
      </a:folHlink>
    </a:clrScheme>
    <a:fontScheme name="1_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DHS_Template_White</Template>
  <TotalTime>66210</TotalTime>
  <Words>2581</Words>
  <Application>Microsoft Office PowerPoint</Application>
  <PresentationFormat>On-screen Show (4:3)</PresentationFormat>
  <Paragraphs>295</Paragraphs>
  <Slides>24</Slides>
  <Notes>11</Notes>
  <HiddenSlides>1</HiddenSlides>
  <MMClips>0</MMClips>
  <ScaleCrop>false</ScaleCrop>
  <HeadingPairs>
    <vt:vector size="4" baseType="variant">
      <vt:variant>
        <vt:lpstr>Theme</vt:lpstr>
      </vt:variant>
      <vt:variant>
        <vt:i4>28</vt:i4>
      </vt:variant>
      <vt:variant>
        <vt:lpstr>Slide Titles</vt:lpstr>
      </vt:variant>
      <vt:variant>
        <vt:i4>24</vt:i4>
      </vt:variant>
    </vt:vector>
  </HeadingPairs>
  <TitlesOfParts>
    <vt:vector size="52" baseType="lpstr">
      <vt:lpstr>DHS_Template_White</vt:lpstr>
      <vt:lpstr>1_DHS_Template_White</vt:lpstr>
      <vt:lpstr>2_DHS_Template_White</vt:lpstr>
      <vt:lpstr>1_Custom Design</vt:lpstr>
      <vt:lpstr>2_Custom Design</vt:lpstr>
      <vt:lpstr>3_DHS_Template_White</vt:lpstr>
      <vt:lpstr>3_Custom Design</vt:lpstr>
      <vt:lpstr>4_DHS_Template_White</vt:lpstr>
      <vt:lpstr>5_DHS_Template_White</vt:lpstr>
      <vt:lpstr>4_Custom Design</vt:lpstr>
      <vt:lpstr>6_DHS_Template_White</vt:lpstr>
      <vt:lpstr>7_DHS_Template_White</vt:lpstr>
      <vt:lpstr>8_DHS_Template_White</vt:lpstr>
      <vt:lpstr>9_DHS_Template_White</vt:lpstr>
      <vt:lpstr>10_DHS_Template_White</vt:lpstr>
      <vt:lpstr>5_Custom Design</vt:lpstr>
      <vt:lpstr>11_DHS_Template_White</vt:lpstr>
      <vt:lpstr>12_DHS_Template_White</vt:lpstr>
      <vt:lpstr>13_DHS_Template_White</vt:lpstr>
      <vt:lpstr>14_DHS_Template_White</vt:lpstr>
      <vt:lpstr>Office Theme</vt:lpstr>
      <vt:lpstr>15_DHS_Template_White</vt:lpstr>
      <vt:lpstr>16_DHS_Template_White</vt:lpstr>
      <vt:lpstr>17_DHS_Template_White</vt:lpstr>
      <vt:lpstr>6_Custom Design</vt:lpstr>
      <vt:lpstr>18_DHS_Template_White</vt:lpstr>
      <vt:lpstr>6_Office Theme</vt:lpstr>
      <vt:lpstr>19_DHS_Template_White</vt:lpstr>
      <vt:lpstr>Slide 1</vt:lpstr>
      <vt:lpstr>Technologies Subject to Exploitation:   Providing Context for the Priority of Common Weaknesses  </vt:lpstr>
      <vt:lpstr>Slide 3</vt:lpstr>
      <vt:lpstr>Common Weakness Scoring System (CWSS) Vignettes  </vt:lpstr>
      <vt:lpstr>Vignettes and Business Value Context</vt:lpstr>
      <vt:lpstr>Vignettes and Business Value Context</vt:lpstr>
      <vt:lpstr>Vignettes and Business Value Context</vt:lpstr>
      <vt:lpstr>CWSS Framework:   Providing Business Value Context</vt:lpstr>
      <vt:lpstr>Why Johnny Can’t  write secure code?</vt:lpstr>
      <vt:lpstr>Poor Johnny !</vt:lpstr>
      <vt:lpstr>Using Semantic Templates to Study Vulnerabilities Recorded in  Large Software Repositories</vt:lpstr>
      <vt:lpstr>The Paradox we face !</vt:lpstr>
      <vt:lpstr>Concept Extraction</vt:lpstr>
      <vt:lpstr>Tangling of information in the CWE</vt:lpstr>
      <vt:lpstr>Tangling of information in the CWE</vt:lpstr>
      <vt:lpstr>Buffer Overflow</vt:lpstr>
      <vt:lpstr>Slide 17</vt:lpstr>
      <vt:lpstr>Experiment</vt:lpstr>
      <vt:lpstr>Experiment</vt:lpstr>
      <vt:lpstr>Variables</vt:lpstr>
      <vt:lpstr>Variables</vt:lpstr>
      <vt:lpstr>Initial Results and Findings</vt:lpstr>
      <vt:lpstr>Future Work</vt:lpstr>
      <vt:lpstr>Acknowledgement </vt:lpstr>
    </vt:vector>
  </TitlesOfParts>
  <Company>DHS CS&amp;C NCSD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 Overview Briefing</dc:title>
  <dc:subject>Software Assurance Initiative</dc:subject>
  <dc:creator>Joe Jarzombek, PMP, CSSLP</dc:creator>
  <cp:lastModifiedBy>joe.jarzombek</cp:lastModifiedBy>
  <cp:revision>1900</cp:revision>
  <cp:lastPrinted>2002-02-25T16:50:36Z</cp:lastPrinted>
  <dcterms:created xsi:type="dcterms:W3CDTF">2003-10-28T16:04:33Z</dcterms:created>
  <dcterms:modified xsi:type="dcterms:W3CDTF">2011-03-18T17:36:36Z</dcterms:modified>
</cp:coreProperties>
</file>