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e57f75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e57f75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de57f75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de57f75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e57f75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e57f75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27350" y="629700"/>
            <a:ext cx="6498000" cy="3878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960925" y="763675"/>
            <a:ext cx="3784800" cy="3671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960925" y="763675"/>
            <a:ext cx="2013000" cy="1654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758075" y="246400"/>
            <a:ext cx="17349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Viewport / Body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838475" y="4026050"/>
            <a:ext cx="3858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(60%), parent is body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342750" y="1038325"/>
            <a:ext cx="3858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(50%)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parent-Container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777075" y="368450"/>
            <a:ext cx="7830900" cy="4588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820225" y="566150"/>
            <a:ext cx="3885300" cy="4193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423075" y="1674725"/>
            <a:ext cx="2679600" cy="18489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019325" y="1828800"/>
            <a:ext cx="3858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(400px)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019325" y="777075"/>
            <a:ext cx="3858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(600px)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764775" y="3073325"/>
            <a:ext cx="3858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(child/parent) * 100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900650" y="3664300"/>
            <a:ext cx="38586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16.7%                     66.6%                      16.7%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084425" y="38050"/>
            <a:ext cx="3793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viewport/body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474175" y="335875"/>
            <a:ext cx="8462700" cy="4471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938300" y="391950"/>
            <a:ext cx="4939200" cy="4359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309175" y="441250"/>
            <a:ext cx="2509200" cy="4267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510200" y="0"/>
            <a:ext cx="3793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First 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65175" y="487350"/>
            <a:ext cx="3793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CSS Content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023925" y="533450"/>
            <a:ext cx="3793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max-width: 800px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533100" y="533450"/>
            <a:ext cx="3793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max-width: 500px;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745225" y="2021825"/>
            <a:ext cx="6342000" cy="51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474175" y="335875"/>
            <a:ext cx="8462700" cy="4471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40175" y="391950"/>
            <a:ext cx="4939200" cy="4359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05875" y="438025"/>
            <a:ext cx="2509200" cy="42675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755975" y="487350"/>
            <a:ext cx="3793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CSS content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3602450" y="0"/>
            <a:ext cx="3793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First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470700" y="487350"/>
            <a:ext cx="3793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min-width: 500px;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842975" y="487350"/>
            <a:ext cx="3793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min-width: 800px;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1778175" y="2364300"/>
            <a:ext cx="5532000" cy="362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