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8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833AE-B1CB-6CDD-B019-9AAE8601D5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C3A2-30D5-A33F-8D29-B2AFFEDF8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BEB2C-1E6C-45C3-8DF6-274A615E012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67FE-EF3D-17EF-C310-2F433EF4B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850D0-FF2B-094F-F897-0C81C3465B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4C339-9DB0-49EE-8B13-1260AEA9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61681A-F3A1-4279-9290-7FF5AB477A8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F242E0-4686-4970-8254-8E7008D9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3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6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4918"/>
            <a:ext cx="5486400" cy="2636250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46513"/>
            <a:ext cx="5486400" cy="9906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9128" y="6245555"/>
            <a:ext cx="1723072" cy="527403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5556"/>
            <a:ext cx="3660458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3425" y="2066809"/>
            <a:ext cx="1628775" cy="52740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66" y="6785078"/>
            <a:ext cx="5967362" cy="118351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766" y="1411273"/>
            <a:ext cx="5962695" cy="49211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7968590"/>
            <a:ext cx="5966460" cy="1078890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88437"/>
            <a:ext cx="5966460" cy="4048008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270971"/>
            <a:ext cx="5829300" cy="192234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088438"/>
            <a:ext cx="5710238" cy="3981227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33424" y="5069666"/>
            <a:ext cx="5395914" cy="6419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6029974"/>
            <a:ext cx="5834064" cy="118627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48078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3594" y="1166707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050" y="4364144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83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24570"/>
            <a:ext cx="5831087" cy="362820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4" y="5269791"/>
            <a:ext cx="5830206" cy="1444278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47278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47278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8776" y="1100668"/>
            <a:ext cx="4783454" cy="1883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45771" y="3180782"/>
            <a:ext cx="1920240" cy="89168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5770" y="4195482"/>
            <a:ext cx="1920240" cy="485200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678" y="3179703"/>
            <a:ext cx="1920240" cy="90499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75586" y="4194765"/>
            <a:ext cx="1920240" cy="48527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1989" y="3167473"/>
            <a:ext cx="1920240" cy="90499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91990" y="4195482"/>
            <a:ext cx="1920240" cy="485200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0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8777" y="1100667"/>
            <a:ext cx="4786488" cy="1871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45770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45770" y="3368040"/>
            <a:ext cx="1920240" cy="21772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45770" y="6927705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905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68904" y="3368040"/>
            <a:ext cx="1920240" cy="218091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68144" y="6927703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5024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95023" y="3368042"/>
            <a:ext cx="1920240" cy="217955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94954" y="6927701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0" y="3169920"/>
            <a:ext cx="5966460" cy="5877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4942" y="1079265"/>
            <a:ext cx="1157288" cy="61369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1" y="1077737"/>
            <a:ext cx="4708526" cy="6138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88439"/>
            <a:ext cx="5966460" cy="4047239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5260271"/>
            <a:ext cx="5966461" cy="1955971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50" y="550335"/>
            <a:ext cx="500380" cy="52740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1" y="3169920"/>
            <a:ext cx="2932934" cy="587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574" y="3169920"/>
            <a:ext cx="2930655" cy="587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1100667"/>
            <a:ext cx="4783455" cy="1871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60" y="3154381"/>
            <a:ext cx="2762744" cy="1190095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" y="4524964"/>
            <a:ext cx="2932934" cy="4522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1764" y="3154381"/>
            <a:ext cx="2760466" cy="1190095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574" y="4524964"/>
            <a:ext cx="2930656" cy="4522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201333"/>
            <a:ext cx="2314575" cy="23114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078653"/>
            <a:ext cx="3497580" cy="796882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512733"/>
            <a:ext cx="2314575" cy="453474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201333"/>
            <a:ext cx="3056798" cy="23114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8143" y="1085127"/>
            <a:ext cx="2755676" cy="79623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512733"/>
            <a:ext cx="3056798" cy="453474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5615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8775" y="1104094"/>
            <a:ext cx="4783455" cy="186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3169920"/>
            <a:ext cx="5966460" cy="587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9172" y="9181397"/>
            <a:ext cx="16030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770" y="9180667"/>
            <a:ext cx="426053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9187" y="550335"/>
            <a:ext cx="14830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7" r:id="rId1"/>
    <p:sldLayoutId id="2147484788" r:id="rId2"/>
    <p:sldLayoutId id="2147484789" r:id="rId3"/>
    <p:sldLayoutId id="2147484790" r:id="rId4"/>
    <p:sldLayoutId id="2147484791" r:id="rId5"/>
    <p:sldLayoutId id="2147484792" r:id="rId6"/>
    <p:sldLayoutId id="2147484793" r:id="rId7"/>
    <p:sldLayoutId id="2147484794" r:id="rId8"/>
    <p:sldLayoutId id="2147484795" r:id="rId9"/>
    <p:sldLayoutId id="2147484796" r:id="rId10"/>
    <p:sldLayoutId id="2147484797" r:id="rId11"/>
    <p:sldLayoutId id="2147484798" r:id="rId12"/>
    <p:sldLayoutId id="2147484799" r:id="rId13"/>
    <p:sldLayoutId id="2147484800" r:id="rId14"/>
    <p:sldLayoutId id="2147484801" r:id="rId15"/>
    <p:sldLayoutId id="2147484802" r:id="rId16"/>
    <p:sldLayoutId id="2147484803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E74-AF1B-09D1-56C2-FBC21227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37" y="1583901"/>
            <a:ext cx="3553024" cy="1046834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latin typeface="Tahoma" panose="020B0604030504040204" pitchFamily="34" charset="0"/>
                <a:cs typeface="B Lotus" panose="00000400000000000000" pitchFamily="2" charset="-78"/>
              </a:rPr>
              <a:t>Chapter 7 </a:t>
            </a:r>
            <a:br>
              <a:rPr lang="en-US" sz="3200" b="1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3200" b="1" dirty="0">
                <a:latin typeface="Tahoma" panose="020B0604030504040204" pitchFamily="34" charset="0"/>
                <a:cs typeface="B Lotus" panose="00000400000000000000" pitchFamily="2" charset="-78"/>
              </a:rPr>
              <a:t>Dictionaries</a:t>
            </a:r>
            <a:endParaRPr lang="en-US" sz="3200" b="1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7B1DE7B-8279-E606-5D57-376FEA3769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97" y="532263"/>
            <a:ext cx="2004033" cy="30060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2691-C125-8CBA-4AE6-2BC9DA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427" y="3767373"/>
            <a:ext cx="6118803" cy="5200633"/>
          </a:xfrm>
        </p:spPr>
        <p:txBody>
          <a:bodyPr anchor="t"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Dictionaries</a:t>
            </a:r>
            <a:endParaRPr lang="fa-IR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IDictionary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TKey,TValue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fa-IR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IDictionary</a:t>
            </a:r>
            <a:endParaRPr lang="fa-IR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Dictionary&lt;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TKey,TValue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and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Hashtable</a:t>
            </a:r>
            <a:endParaRPr lang="fa-IR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OrderedDictionary</a:t>
            </a:r>
            <a:endParaRPr lang="fa-IR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ListDictionary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HybridDictionary</a:t>
            </a:r>
            <a:endParaRPr lang="fa-IR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 Dictionaries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Dictionary&lt;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&gt; and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Hashtable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کلاس جنریک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یکی از پرکاربردترین کالکشن‌ها (در کنار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List&lt;T&gt;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) هست. این کلاس از یک ساختار دیتای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hashtable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برای نگهداری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value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میکنه که سرعت بالایی داره.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نسخه غیرجنریک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Dictionary&lt;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کلاسی است با نام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Hashtable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. و کلاس غیرجنریکی به اسم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وجود نداره، برای همین برای راحتی متن، ازین به بعد هرجا از کلمه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میشه منظور همون کلاس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Dictionary&lt;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 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کلاس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هر دو اینترفیس جنریک و غیرجنریک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پیاده‌سازی کرده، در ادامه میتونید یه مثال از نحوه استفاده ش ببینید: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Dictionary&lt;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&gt; and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Hashtable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50E90-1BCE-68DB-E9C9-A9749BC0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60" y="4124173"/>
            <a:ext cx="6340279" cy="4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OrderedDictionary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OrderedDictionary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یک پیاده سازی غیرجنریک از اینترفیس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 که اجازه میده آیتم‌ها به همون ترتیب اضافه شدن به دیکشنری ذخیره بشن و به همین خاطر میتونیم هم از طریق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هم از طریق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index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 آیتم‌ها دسترسی داشته باشیم.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 کلاس در اصل ترکیبی از کلاسهای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Hashtable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ArrayaList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هستش و همه عملکردهای این دو کلاس رو میتونه انجام بده.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 کلاس از زمان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.Net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2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معرفی شده و هنوز هم نسخه جنریکی براش ارائه نشده.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FDA02-BD8F-2325-7FBC-8F0C7D43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9" y="5049455"/>
            <a:ext cx="6053903" cy="13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ListDictionary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 and 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HybridDictionary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ListDictionary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از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linked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likst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برای نگهداری اطلاعات استفاده میکنه و آیتمها رو به همون شکل ابتدایی که به دیکشنری اضافه شدند نگه میداره. این کلاس برای حجم بالای دیتا به شدت کنده و تنها برای داده‎های کمتر از ده عدد میتونه مفید باشه.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HybridDictionary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هم همون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ListDictionary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هستش که به صورت خودکار به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hashtable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تبدیل میشه و اومده که مشکلات قبلی رو حل کنه ولی خب خیلی موفق نبوده.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(</a:t>
            </a:r>
            <a:r>
              <a:rPr lang="fa-IR" sz="2400" dirty="0">
                <a:solidFill>
                  <a:srgbClr val="FFFF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نظر خودم: خلاصه اینکه تا حالا نمیدونستیم چیه چیزی رو از دست ندادیم ازین به بعد هم کاری باهاش نداشته باشیم بهتره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0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Sorted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BCL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دات‌نت دو ساختار برامون فراهم کرده که آیتم‌هاش همیشه براساس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مرتب میشند:</a:t>
            </a:r>
          </a:p>
          <a:p>
            <a:pPr marL="0" indent="0" algn="l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</a:p>
          <a:p>
            <a:pPr marL="0" indent="0" algn="l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SortedList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از ساختار درختی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red/black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استفاده میکنه که یک ساختار دیتای بسیار قوی برای خوندن یا درج یک آیتم در دیکشنری است.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SortedList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از یک زوج آرایه داخلی برای نگهداری آیتمهاش استفاده میکنه و ازونجایی که برای اضافه شدن هر عنصر جدید نیازه که آیتم‌ها شیفت پیدا کنند، سرعت درج آیتم در اون  از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کمتره.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امکان پیمایش هم روی هر دونوع وجود داره و اینکه مثل دیکشنری‎‌های دیگه، امکان اضافه کردن آیتم تکراری وجود نداره.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5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Sorted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اینم یه مثال ساده و کلی از دونوع معرفی شده در اسلاید قبلی: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F304F-CC5D-A13F-3165-AFF23AD5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5" y="3897505"/>
            <a:ext cx="6564182" cy="52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دیکشنری یک کالکشن هست که هر عنصرش یک زوج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key/value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هستش.</a:t>
            </a:r>
          </a:p>
          <a:p>
            <a:pPr marL="0" indent="0" algn="r" rtl="1">
              <a:buNone/>
            </a:pP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بیشتر برای جستجوها 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sorted list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 مورد استفاده قرار میگیره.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دات‌نت برای دیکشنری‎‌ها یک پروتکل استاندارد با استفاده از اینترفیس‌های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key,value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همچنین مجموعه‌ای از کلاس‌هایی که این اینترفیس‌ها رو پیاده‌سازی کردند، تعریف کرده. این کلاس‌ها از همدیگر در موارد زیر متفاوت‌اند: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آیا آیتم‌ها در یک توالی مرتب ذخیره میشند؟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آیا آیتم‌ها به وسیله ایندکس و همچنین با استفاده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دسترس هستند یا خیر؟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آیا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generic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یا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nongeneric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است؟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آیا می‌توان آیتم‌ها را با استفاده از کلید از یک دیکشنری بزرگ بازیابی کرد؟ (با سرعت بالا یا پایین)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در عکس زیر میتونید تفاوت‌ها و شباهت‌های این کلاس‌ها رو ببینید. (زمان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performance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براساس میلی‌ثانیه است و براساس انجام 50،000 عملیات روی دیکشنری با کلید از جنس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مقادیر روی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PC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1.5 گیگاهرتز است).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پیچیدگی زمانی دریافت یک عنصر براساس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اینجوریه:</a:t>
            </a:r>
          </a:p>
          <a:p>
            <a:pPr algn="l"/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O(1):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Hashtables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, Dictionary,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OrderedDictionary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l"/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O(log n):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,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SortedList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l"/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O(</a:t>
            </a:r>
            <a:r>
              <a:rPr lang="en-US" sz="2400">
                <a:latin typeface="Tahoma" panose="020B0604030504040204" pitchFamily="34" charset="0"/>
                <a:cs typeface="B Lotus" panose="00000400000000000000" pitchFamily="2" charset="-78"/>
              </a:rPr>
              <a:t>n): ListDictionary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(and nondictionary types such as List&lt;T&gt;)</a:t>
            </a: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77370-FF23-B6DE-F9E8-E0A36C6D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53" y="4755108"/>
            <a:ext cx="6093725" cy="2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یک پروتکل استاندارد برای همه کالکشن‌های بر پایه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key/value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تعریف میکنه.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اینترفیس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IReadOnlyDictionary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هم برای تعریف دیکشنری با اعضای فقط خواندنی وجود دارد.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891D5-4244-AFB2-CEAA-DBF0D287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7" y="4366137"/>
            <a:ext cx="6537278" cy="32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اضافه کردن یک عنصر به دیکشنری میتونیم هم از متد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Add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کنیم و هم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indexer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.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با این روش اگر آیتم قبلا در دیکشنری نباشد به آن اضافه میشه و اگر وجود داشته باشه مقدارش آپدیت میشه.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همه پیاده‌سازی‌های دیکشنری اجازه اضافه کردن کلید تکراری رو نداریم و اگر اینکار رو انجام بدیم به خطا میخوریم:</a:t>
            </a: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2620D-FDF2-12F5-06AD-3ED3B61E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5" y="5926594"/>
            <a:ext cx="6681143" cy="27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خواندن یک عنصر میتونیم هم از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TryGetValue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کنیم و هم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indexer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. اگر کلید وجود نداشته باشه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indexer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خطا میده درصورتیکه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TryGetValue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مقدار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false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برمیگردونه.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چک کردن اینکه یک کلید در دیکشنری وجود داره یا نه میتونید از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Contain⁠s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​Key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کنید اگرچه این باعث میشه تا هزینه دوبار خواندن دیتا رو متحمل بشید.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A792E-FDB5-366F-1005-5AAD7D15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88" y="6588404"/>
            <a:ext cx="5803223" cy="197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پیمایش یک دیکشنری میتونید مستقیم این کار رو انجام بدید و در نتیجه در هر پیمایش یک ساختار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KeyValuePair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خواهیم داشت: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همینطور اگه خواستید میتونید با استفاده از پراپرتی‌‌های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keys/values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روی کلید یا مقدار پیمایش کنید: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A3836-B8CE-F615-9EBB-6D93DF55C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9" y="4466136"/>
            <a:ext cx="5342083" cy="2133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806E3F-F6FB-298B-5AFB-7119F186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08" y="7899544"/>
            <a:ext cx="5994955" cy="9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کاملا شبیه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TKey,TValue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هستش با دو تفاوت: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اگر با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indexer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بخواهیم یک کلید رو پیدا کنیم که وجود نداره مقدار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null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برمیگردونه. (به جای خطا دادن)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بررسی وجود داشتن یک کلید متد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contains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معرفی میکنه(به جای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ContainsKey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DB74E-99D4-8CB7-5BEE-5DFFDE27E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4" y="6259709"/>
            <a:ext cx="5434572" cy="28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75"/>
            <a:ext cx="5158853" cy="1867707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3375482"/>
            <a:ext cx="6353033" cy="61370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پیمایش یک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IDictionary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میشه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foreach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کرد و هریک از آیتمها یک آبجکت از نوع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DictionaryEntry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3" y="851330"/>
            <a:ext cx="1194179" cy="221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31DB4-93D0-813C-95DF-295B47DD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62" y="4953000"/>
            <a:ext cx="6402276" cy="17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65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35016</TotalTime>
  <Words>1001</Words>
  <Application>Microsoft Office PowerPoint</Application>
  <PresentationFormat>A4 Paper (210x297 mm)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</vt:lpstr>
      <vt:lpstr>Vapor Trail</vt:lpstr>
      <vt:lpstr>Chapter 7  Dictionaries</vt:lpstr>
      <vt:lpstr>Dictionaries</vt:lpstr>
      <vt:lpstr>Dictionaries</vt:lpstr>
      <vt:lpstr>IDictionary&lt;TKey,TValue&gt;</vt:lpstr>
      <vt:lpstr>IDictionary&lt;TKey,TValue&gt;</vt:lpstr>
      <vt:lpstr>IDictionary&lt;TKey,TValue&gt;</vt:lpstr>
      <vt:lpstr>IDictionary&lt;TKey,TValue&gt;</vt:lpstr>
      <vt:lpstr>IDictionary</vt:lpstr>
      <vt:lpstr>IDictionary</vt:lpstr>
      <vt:lpstr>Dictionary&lt;TKey,TValue&gt; and Hashtable</vt:lpstr>
      <vt:lpstr>Dictionary&lt;TKey,TValue&gt; and Hashtable</vt:lpstr>
      <vt:lpstr>OrderedDictionary</vt:lpstr>
      <vt:lpstr>ListDictionary and HybridDictionary</vt:lpstr>
      <vt:lpstr>Sorted Dictionaries</vt:lpstr>
      <vt:lpstr>Sorted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403</cp:revision>
  <cp:lastPrinted>2024-05-03T04:53:52Z</cp:lastPrinted>
  <dcterms:created xsi:type="dcterms:W3CDTF">2024-04-12T18:50:27Z</dcterms:created>
  <dcterms:modified xsi:type="dcterms:W3CDTF">2024-05-16T12:11:52Z</dcterms:modified>
</cp:coreProperties>
</file>