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82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72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8D2E-B959-4AD9-B0D4-D34537025C3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C3C403-C86C-4D5B-B61E-5485157D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5AAB-1E3A-0BCF-C43B-F639146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>
                <a:latin typeface="Tahoma" panose="020B0604030504040204" pitchFamily="34" charset="0"/>
                <a:cs typeface="B Lotus" panose="00000400000000000000" pitchFamily="2" charset="-78"/>
              </a:rPr>
              <a:t>فصل سوم – مبحث وراثت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BECC-7DED-7D15-5496-A9365F5F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76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Inheritance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Polymorphism</a:t>
            </a: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Casting and Reference Conversions</a:t>
            </a: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Upcasting and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Downcasting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as operator</a:t>
            </a: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is operator</a:t>
            </a: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 Function Members</a:t>
            </a: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 Classes and Abstract Members</a:t>
            </a:r>
          </a:p>
          <a:p>
            <a:r>
              <a:rPr lang="en-US" sz="1800" kern="1200" dirty="0">
                <a:solidFill>
                  <a:srgbClr val="262626"/>
                </a:solidFill>
                <a:effectLst/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Hiding Inherited Members</a:t>
            </a:r>
          </a:p>
          <a:p>
            <a:r>
              <a:rPr lang="en-US" sz="1800" kern="1200" dirty="0">
                <a:solidFill>
                  <a:srgbClr val="262626"/>
                </a:solidFill>
                <a:effectLst/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Sealing Functions and Classes</a:t>
            </a:r>
          </a:p>
          <a:p>
            <a:r>
              <a:rPr lang="en-US" sz="1800" kern="1200" dirty="0">
                <a:solidFill>
                  <a:srgbClr val="262626"/>
                </a:solidFill>
                <a:effectLst/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The base Keyword</a:t>
            </a:r>
          </a:p>
          <a:p>
            <a:r>
              <a:rPr lang="en-US" sz="1800" kern="1200" dirty="0">
                <a:solidFill>
                  <a:srgbClr val="262626"/>
                </a:solidFill>
                <a:effectLst/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Constructors and Inheritance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5F23D-234B-35DB-1BD1-A2D20EF4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062" y="2133600"/>
            <a:ext cx="2698749" cy="404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B2405-0E36-28DD-4469-E405D6A66843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3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as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عملگر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در اصل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downcast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انجام میده با این تفاوت که اگر موفق نشه دیگه خطا نمیده و مقدار رو فقط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میکنه.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عملگر فقط برای متغیرهای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reference-type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nullable-type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کار میکنه: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141A7-A5FC-5AE4-1302-B81D2B6B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21" y="2758416"/>
            <a:ext cx="4179932" cy="54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9A231-F850-56BD-6DF2-61F487D2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846" y="4306203"/>
            <a:ext cx="8444909" cy="12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is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عملگر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چک میکنه که آیا متغیر با الگویی که بهش میگیم مطابقت داره یا نه. در سی شارپ الگوهای متنوعی میتونیم استفاده کنیم که یکی از مهمترین اونها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type 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هست.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مثالهای زیر رو ببینید: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همونطور که میبینید میتونیم طوری از این عملگر استفاده کنیم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صورت خودکار انجام شود.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متغیر جدیدی که به دست می آید در خطهای بعدی میتونه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استفاده بشه.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375B7-196F-D5C7-2EFC-38BFB5E2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93" y="2820234"/>
            <a:ext cx="483911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 Function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یادتونه توی فصل اول در مورد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function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صحبت کردیم. گفتیم توی سی شارپ فانکشن های متنوعی داریم مثل: «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Methods, properties, indexers, and events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» 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همه این فانکشن ها اگر قبلشون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قرار بگیره میتونند توی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های خودشون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بشن.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خب بیاییم یه پراپرتی به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اضافه کنیم.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های این کلاس اگه دلشون بخواد میتونند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پراپرتی رو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کنند و مقدار دلخواهشون رو 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برگردونند. در غیر اینصورت مقدار پیش فرض یعنی صفر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برگردانده میشود.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94162-32F2-2591-E8AC-87C4D699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59" y="3215490"/>
            <a:ext cx="6180356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6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 Function Members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60DB8-E16E-42F7-102F-6268C373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235" y="1619250"/>
            <a:ext cx="4921553" cy="48554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0C34A6-B427-FD31-CF3D-A90D2227E646}"/>
              </a:ext>
            </a:extLst>
          </p:cNvPr>
          <p:cNvSpPr txBox="1">
            <a:spLocks/>
          </p:cNvSpPr>
          <p:nvPr/>
        </p:nvSpPr>
        <p:spPr>
          <a:xfrm>
            <a:off x="6443662" y="1619250"/>
            <a:ext cx="5060949" cy="429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این مثال دقت کنید:</a:t>
            </a:r>
          </a:p>
          <a:p>
            <a:pPr marL="0" indent="0" algn="r" rtl="1">
              <a:buFont typeface="Wingdings 3" charset="2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یک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برای خودش داره که خروجیش یه آبجکت جدید از جنس خودشه.</a:t>
            </a:r>
          </a:p>
          <a:p>
            <a:pPr marL="0" indent="0" algn="r" rtl="1">
              <a:buFont typeface="Wingdings 3" charset="2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کلاسهای مشتق شده ازش اومدن و این متد رو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کردن و خروجی رو هم تغییر دادند ولی چرا کار میکنه؟</a:t>
            </a:r>
          </a:p>
          <a:p>
            <a:pPr marL="0" indent="0" algn="r" rtl="1">
              <a:buFont typeface="Wingdings 3" charset="2"/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Font typeface="Wingdings 3" charset="2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این خاطر که متد در کلاس والد قرار بوده نوع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برگردونه و همونطور که گفتیم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میتونند جای کلاس والدشون بشینند پس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stock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یه جورایی همون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هستند و در نتیجه کد بدون مشکل اجرا میشه.</a:t>
            </a:r>
          </a:p>
          <a:p>
            <a:pPr marL="0" indent="0" algn="r" rtl="1">
              <a:buFont typeface="Wingdings 3" charset="2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البته این امکان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C#9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بعد اضافه شده و قبل اون می بایست نوع خروجی حتما با نوع خروجی اصلی یکی بود.</a:t>
            </a:r>
          </a:p>
        </p:txBody>
      </p:sp>
    </p:spTree>
    <p:extLst>
      <p:ext uri="{BB962C8B-B14F-4D97-AF65-F5344CB8AC3E}">
        <p14:creationId xmlns:p14="http://schemas.microsoft.com/office/powerpoint/2010/main" val="30273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 Classes and Abstract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314" y="2133600"/>
            <a:ext cx="9051297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وقتی یه کلاس رو به صورت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تعریف میکنیم نمیتونیم ازش نمونه بسازیم، به عنوان مثال اگر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کنیم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clone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خطا میخوره.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های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میتونند اعضای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داشته باشند.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EF981-4271-B497-DF3C-E7AC80FF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14" y="3339344"/>
            <a:ext cx="8514724" cy="31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 Classes and Abstract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775" y="2133600"/>
            <a:ext cx="4922836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اعضای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مثل اعضای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میمونند با این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تفاوت که پیاده سازی پیش فرض نمیتونند داشته باشند و حتما توسط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باید پیاده سازی شوند. (برعکس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ها)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 این اوصاف برای رفع خطایی که در اسلاید قبل اشاره شد میتونیم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clone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به صورت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تعریف کنیم.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8E83F-6936-02C5-EF20-759B779A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14" y="1315363"/>
            <a:ext cx="5467600" cy="55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Hiding Inherited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2133600"/>
            <a:ext cx="9656761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والد و کلاس مشتق شده از اون میتونند پراپرتی های هم نام داشته باشند. مثال زیر رو ببینید: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اتفاقی که میفته در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متغیر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counter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متغیر مشابه خود در کلاس والد رو از بین میبره و عملا دیگه از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پراپرتی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counter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در کلاس والد دسترسی نداریم. 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CD710-B5A1-F8E6-48C4-B4642229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77" y="4022411"/>
            <a:ext cx="8371295" cy="1638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5A1AF-7E63-06EC-AF87-18D2FB83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77" y="3228975"/>
            <a:ext cx="3815636" cy="6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Hiding Inherited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3" y="2133600"/>
            <a:ext cx="4965698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اتفاق معمولا به ندرت میفته ولی اگه حالا خواستید واقعا یه متغیر رو عمدا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کنید میتونید از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new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کنید. این کار برای اینه که به کامپایلر و بقیه برنامه نویسا اطلاع بدید که این کار اتفاقی نبوده و عمدا انجام شده.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علاوه بر این میتونید از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استفاده کنید، تفاوت این دوتا رو میتونید تو این کد ببینید:</a:t>
            </a: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43580-AF09-635D-F143-64C5C615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48" y="1762940"/>
            <a:ext cx="4718916" cy="2827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4447E-32F4-B247-B827-07FD0F17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48" y="4800530"/>
            <a:ext cx="4000847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9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Sealing Functions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133600"/>
            <a:ext cx="9180511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یک عضو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شده کلاس رو میتونیم به صورت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تعریف کنیم تا جلوی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اون رو 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های اون بگیریم. برای مثال پراپرتی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Liability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در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به صورت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تعریف کردیم. حالا دیگه کلاسی که از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ارث بری کنه نمیتونه اون پراپرتی رو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کنه.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9A808-B4A2-F7B4-932C-86AF30DA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43" y="4449057"/>
            <a:ext cx="7723539" cy="1627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8F761-04EE-B29A-83FC-1C7E8B21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43" y="3817471"/>
            <a:ext cx="5389624" cy="4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5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Sealing Functions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133600"/>
            <a:ext cx="9180511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علاوه بر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function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ها، میشه خود کلاس رو هم به صورت</a:t>
            </a:r>
          </a:p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تعریف کرد. با این کار اجازه نمیدیم تا کلاسی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از اون کلاس ارث ببره.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معمولا این کار نسبت به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کردن فانکشن ها رایج تره.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البته اگرچه میتونید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شدن اعضای یک کلاس جلوگیری کنید ولی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شدنشون نمیشه جلوگیری کرد. 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62BEF-E58E-48E1-7C72-669401DC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063057"/>
            <a:ext cx="4903895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 class can inherit from another class to extend or customize the original class.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یه کلاس میتونه برای توسعه یا سفارشی سازی یه کلاس دیگه ازش ارث ببره.</a:t>
            </a: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Inheriting from a class lets you reuse the functionality in that class instead of building it from scratch. 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وراثت از یه کلاس بهمون اجازه میده تا به جای اختراع مجدد چرخ، ازش استفاده کنیم و توسعه و بهبودش بدیم.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 class can inherit from only a single class but can itself be inherited by many classes, thus forming a class hierarchy. 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یه کلاس میتونه فقط میتونه از یه کلاس ارث ببره ولی میتونه خودش توسط چند تا کلاس ارث برده بشه.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base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133600"/>
            <a:ext cx="9180511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base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خیلی شبیه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this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 و دو هدف زیر رو دنبال میکنه(ترجیح دادم متن اصلی و بیارم):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Accessing an overridden function member from the subclass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Calling a base-class constructor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مثل این: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4191B-F7CB-3751-03A9-6788C964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87" y="3429000"/>
            <a:ext cx="6858115" cy="5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133600"/>
            <a:ext cx="9180511" cy="98583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میتونند خودشون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باشند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کلاس والد در کلاس مشتق شده در دسترس است اما به صورت اتوماتیک ارث برده نمیشه.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هر کدوم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رو که نیاز داشته باشه باید مجدد دوباره خودش تعریف کنه و با استفاده از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base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والد دسترسی پیدا کنه.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2674E-6C4A-6EFC-7222-57FDC979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04" y="3172667"/>
            <a:ext cx="3353091" cy="25605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057BD4-49C0-81E8-92D8-EAAEE94A45B2}"/>
              </a:ext>
            </a:extLst>
          </p:cNvPr>
          <p:cNvSpPr txBox="1">
            <a:spLocks/>
          </p:cNvSpPr>
          <p:nvPr/>
        </p:nvSpPr>
        <p:spPr>
          <a:xfrm>
            <a:off x="5867400" y="3172667"/>
            <a:ext cx="5637211" cy="256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base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مثل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this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عمل میکنه با این تفاوت که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در کلاس پایه اجرا میکنه.</a:t>
            </a:r>
          </a:p>
          <a:p>
            <a:pPr marL="0" indent="0" algn="r" rtl="1">
              <a:buFont typeface="Wingdings 3" charset="2"/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کلاس پایه همیشه اول اجرا میشه، این تضمین میکنه که اول کلاس پایه ساخته بشه بعد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مخصوص کلاس مشتق شده اجرا بشه.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9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این مثال دقت کنید: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یه کلاس داریم به اسم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که یه فیلد نام داره.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حالا دو تا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stock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تعریف میکنیم که 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از این کلاس ارث ببرند.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دو کلاس هر آنچه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داره رو دارند و 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علاوه بر اون هرکدوم فیلدهای اختصاصی خودشون رو هم دارند.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B4A218-448A-9589-7C7B-A741823B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24" y="2252663"/>
            <a:ext cx="5201101" cy="28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اینم نحوه استفاده از کلاس هایی که در اسلاید قبلی تعریف کردیم.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Stock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کلاسهای مشتق شده از کلاس اصلی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هستند.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کلاس مشتق شده(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derived 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)،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میگویند.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کلاس اصلی(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base 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)،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superclass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میگویند.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2C330-91AD-85CA-2E3D-BFC668FD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04" y="2133600"/>
            <a:ext cx="4229467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References are polymorphic. This means a variable of type x can refer to an object that subclasses x.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در کل یعنی آبجکتی که از جنس یه کلاس میتونه به شکل آبجکتهایی از جنس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های خودش در بیاد.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مثال رو ببینید: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display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ورودی از جنس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قبول میکنه ولی از اونجایی که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Stock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کلاس های مشتق شده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هستند میتونند به عنوان ورودی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display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ارسال شوند.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CD179-6599-B708-495F-A13CACEF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97" y="3429000"/>
            <a:ext cx="331498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اگه بیاییم یه متد تعریف کنیم که ورودیش از جنس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House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باشه دیگه نمیتونیم آبجکتی از جنس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Asset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بهش بدیم.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یعنی کلاس های فرزند میتونند به شکل کلاس پدر در بیاند ولی برعکسش امکان پذیر نیست.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194BE-5604-9212-2D35-0ABF32E4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81329"/>
            <a:ext cx="8973328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Casting and Reference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An object reference can be:</a:t>
            </a:r>
          </a:p>
          <a:p>
            <a:pPr lvl="1">
              <a:buFont typeface="+mj-lt"/>
              <a:buAutoNum type="arabicParenR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Implicitly upcast to a base class reference</a:t>
            </a:r>
          </a:p>
          <a:p>
            <a:pPr lvl="1">
              <a:buFont typeface="+mj-lt"/>
              <a:buAutoNum type="arabicParenR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Explicitly downcast to a subclass reference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یک آبجکت میتونه به صورت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Implicitly upcast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کلاس والد خود تبدیل بشه و </a:t>
            </a:r>
          </a:p>
          <a:p>
            <a:pPr marL="5715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صورت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Explicitly downcast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به کلاس های مشتق شده از خودش تبدیل بشه.</a:t>
            </a:r>
          </a:p>
          <a:p>
            <a:pPr marL="457200" lvl="1" indent="0" algn="l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57150" indent="0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Upcasting and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downcasting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between compatible reference types performs reference conversions: a new reference is (logically) created that points to the same object. An upcast always succeeds; a downcast succeeds only if the object is suitably typed.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7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An upcast operation creates a base class reference from a subclass reference.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عملیات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upcast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یه رفرنس جدید از کلاس اصلی ایجاد میکنه.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طبیعیه که کلاس جدید از جنس کلاس والد هست و پراپرتی های کلاس مشتق شده را ندارد.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7DE275-FBA3-3867-2FE5-81B8243E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41" y="3914694"/>
            <a:ext cx="946867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7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0B9-5C08-3906-4394-1A6B648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Downcasting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7B02-F092-7B5B-863E-C43BEEB8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 downcast operation creates a subclass reference from a base class reference: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عملیات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downcast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یه رفرنس جدید از کلاس مشتق شده ایجاد میکنه.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مدل تبدیل تضمینی نمیده که همیشه درست بتونه تبدیل رو انجام بده. برخی از تبدیل ها ممکنه هنگام کامپایل اوکی باشند ولی 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runtime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خطا بدند. خطایی هم که میدند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InvalidCastException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78E9-1320-0576-4B5E-82B5CCA3F3A5}"/>
              </a:ext>
            </a:extLst>
          </p:cNvPr>
          <p:cNvSpPr txBox="1"/>
          <p:nvPr/>
        </p:nvSpPr>
        <p:spPr>
          <a:xfrm>
            <a:off x="152400" y="79057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Chapter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96BD2-C2FE-D454-FC40-D2CD2927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3777506"/>
            <a:ext cx="9571549" cy="25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12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768</TotalTime>
  <Words>1456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inherit</vt:lpstr>
      <vt:lpstr>Tahoma</vt:lpstr>
      <vt:lpstr>Wingdings 3</vt:lpstr>
      <vt:lpstr>Wisp</vt:lpstr>
      <vt:lpstr>فصل سوم – مبحث وراثت</vt:lpstr>
      <vt:lpstr>Inheritance</vt:lpstr>
      <vt:lpstr>Inheritance</vt:lpstr>
      <vt:lpstr>Inheritance</vt:lpstr>
      <vt:lpstr>Polymorphism</vt:lpstr>
      <vt:lpstr>Polymorphism</vt:lpstr>
      <vt:lpstr>Casting and Reference Conversions</vt:lpstr>
      <vt:lpstr>Upcasting</vt:lpstr>
      <vt:lpstr>Downcasting</vt:lpstr>
      <vt:lpstr>The as operator</vt:lpstr>
      <vt:lpstr>The is operator</vt:lpstr>
      <vt:lpstr>Virtual Function Members</vt:lpstr>
      <vt:lpstr>Virtual Function Members</vt:lpstr>
      <vt:lpstr>Abstract Classes and Abstract Members</vt:lpstr>
      <vt:lpstr>Abstract Classes and Abstract Members</vt:lpstr>
      <vt:lpstr>Hiding Inherited Members</vt:lpstr>
      <vt:lpstr>Hiding Inherited Members</vt:lpstr>
      <vt:lpstr>Sealing Functions and Classes</vt:lpstr>
      <vt:lpstr>Sealing Functions and Classes</vt:lpstr>
      <vt:lpstr>The base Keyword</vt:lpstr>
      <vt:lpstr>Constructors and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ارث بری</dc:title>
  <dc:creator>Mohammad Abbaszadegan</dc:creator>
  <cp:lastModifiedBy>Mohammad Abbaszadegan</cp:lastModifiedBy>
  <cp:revision>70</cp:revision>
  <dcterms:created xsi:type="dcterms:W3CDTF">2024-03-27T21:40:18Z</dcterms:created>
  <dcterms:modified xsi:type="dcterms:W3CDTF">2024-03-28T10:29:11Z</dcterms:modified>
</cp:coreProperties>
</file>