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4 - Attributes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AB968E-B96E-0C7B-966B-859C84C59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Attribute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attribute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کلاسی است که به صورت مستقیم یا غیرمستقیم از کلاس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System.Attribute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ارث میبرد. برای اتصال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attribute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element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آن را داخل یک براکت قبل از تعریف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element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قرار میدهیم. مثال زیر رو ببینید:</a:t>
            </a:r>
            <a:endParaRPr lang="en-US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C2CF9-CBC1-02B7-A7DB-957CA0EA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12119"/>
            <a:ext cx="3306763" cy="14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48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Tahoma</vt:lpstr>
      <vt:lpstr>Tw Cen MT</vt:lpstr>
      <vt:lpstr>Circuit</vt:lpstr>
      <vt:lpstr>Chapter 4 - Attributes</vt:lpstr>
      <vt:lpstr>Attribute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15</cp:revision>
  <dcterms:created xsi:type="dcterms:W3CDTF">2024-04-12T18:50:27Z</dcterms:created>
  <dcterms:modified xsi:type="dcterms:W3CDTF">2024-04-12T19:24:08Z</dcterms:modified>
</cp:coreProperties>
</file>