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75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3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3C05F6-BDF7-418C-A4BB-B774B746E96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54C838-3E3E-41EE-B881-3F036E6C0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8A17-9F24-5E79-EE49-64FDD7CB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723278"/>
          </a:xfrm>
        </p:spPr>
        <p:txBody>
          <a:bodyPr>
            <a:normAutofit fontScale="90000"/>
          </a:bodyPr>
          <a:lstStyle/>
          <a:p>
            <a:pPr rtl="1"/>
            <a:r>
              <a:rPr lang="en-US" dirty="0"/>
              <a:t>Chapter 4 - </a:t>
            </a:r>
            <a:r>
              <a:rPr lang="en-US"/>
              <a:t>DelEgates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BA5B-ABC8-F734-BFEA-A4A286AE1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024064"/>
            <a:ext cx="7859713" cy="3233735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Writing Plug-in Methods with 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Instance and Static Method Targets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Generic Delegate Types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The </a:t>
            </a:r>
            <a:r>
              <a:rPr lang="en-US" sz="1800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 and Action Delegates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Versus Interfaces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ECF5F-A115-58EC-B6AF-9493D550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263" y="0"/>
            <a:ext cx="2090737" cy="3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از کلاس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System.MulticastDelegate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مشتق میشوند که خودش از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System.Delegate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ارث میبره. و در اصل وقتی از عملگرهای +، =+، - و یا =- استفاده میکنیم تابعهای استاتیک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remove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combine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از کلاس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فراخوانی میشند: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1F277-965F-E9A2-B2C7-877455FD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43" y="3876638"/>
            <a:ext cx="7486019" cy="11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Generic Delegate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میتونه به صورت جنریک تعریف بشه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type-parameter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باشه.</a:t>
            </a: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و اینجوری هم میشه ازش استفاده کرد.</a:t>
            </a: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9A2AD-E57F-FE7E-D182-F63A0E27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98" y="2895600"/>
            <a:ext cx="5005961" cy="375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B9A1B-DFE7-9F1E-98B2-967757F1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98" y="3509870"/>
            <a:ext cx="5265876" cy="21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and Action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generic 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میشه یه سری انواع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ساده داشت که با هر نوع خروجی و تعداد مشخصی ورودی کار کنند. این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عبارتند از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Action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که در فضای نام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system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قرار دارند.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C8C5-A0D8-736A-8BBD-76EAF885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8" y="3387024"/>
            <a:ext cx="6284918" cy="16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The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and Action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مثلا توی مثال قبل ما میتونیم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که خودمون ایجاد کردیم با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Func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 شکل زیر بازنویسی کنیم: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ت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نها حالاتی که نمیشه با این دو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پیاده سازی کرد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های دارای پارامترهای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ref/ out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و یا پارامترهای پوینتر هست.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27AFD-9BBF-2A3E-5CCC-F088BE63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5" y="3031304"/>
            <a:ext cx="5761219" cy="1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Versus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مشکلی که با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حل بشه رو میشه با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interface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هم حل کنیم؛ بیاییم مثال قبلی رو با اینترفیس پیاده سازی کنیم: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5B10B-9FD4-283A-DC78-86F9C89C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4" y="2995569"/>
            <a:ext cx="2674852" cy="10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9793B-6A13-6611-6B57-C52CB826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24" y="4214393"/>
            <a:ext cx="3143522" cy="1093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2C048-C292-B50B-06C0-BFAE59803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18" y="3000331"/>
            <a:ext cx="4732430" cy="1085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D05F69-A941-5298-2620-DC518648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82" y="4298220"/>
            <a:ext cx="4684066" cy="1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Versus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استفاده از طراحی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بهتر از استفاده از طراحی اینترفیس است اگر یکی یا چندتا از شرایط زیر برقرار باشه:</a:t>
            </a:r>
          </a:p>
          <a:p>
            <a:pPr algn="r" rtl="1"/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اینترفیس فقط یه متد داشته باشه.</a:t>
            </a:r>
          </a:p>
          <a:p>
            <a:pPr algn="r" rtl="1"/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نیاز به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باشیم.</a:t>
            </a:r>
          </a:p>
          <a:p>
            <a:pPr algn="r" rtl="1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نیاز داشته باشند که اینترفیس رو چندین بار پیاده سازی کنند.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در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Itransformer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ما نیازی به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نداشتیم، اگرچه اینترفیس فقط یه متد داشت و همه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subscriber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ها نیاز داشتند تا این اینترفیس رو برای خودشون پیاده سازی کنند مثل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square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cube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. با طراحی اینترفیس ما مجبوریم به ازای هر نوع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یک نوع جدید بسازیم و این خیلی پرهزینه تر از استفاده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هستش.</a:t>
            </a:r>
          </a:p>
        </p:txBody>
      </p:sp>
    </p:spTree>
    <p:extLst>
      <p:ext uri="{BB962C8B-B14F-4D97-AF65-F5344CB8AC3E}">
        <p14:creationId xmlns:p14="http://schemas.microsoft.com/office/powerpoint/2010/main" val="197747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(Type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باهم ناسازگارند حتی اگه از نظر ساختاری مثل هم باشند: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البته این ساختار میتونه اتفاق بیفته: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9715-E3A5-C110-2555-89477314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0" y="2367092"/>
            <a:ext cx="2473863" cy="51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6FCFC-54E1-8AA5-310D-97D99CFA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0" y="3129865"/>
            <a:ext cx="7696867" cy="115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3F7D4-5852-CFAE-E486-29921292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20" y="4833802"/>
            <a:ext cx="4250559" cy="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(Type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اگر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target-method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هاشون یکی باشه باهم برابر هستند. همینطور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ها هم اگه متدهای هر دوتاشون به یک ترتیب باشه باهم برابرند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29659-A3BF-D360-1D61-8CA2FB87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6" y="3471792"/>
            <a:ext cx="5474353" cy="19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(Parameter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مثل یه متد معمولی که پارامترهای ورودی میتونند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upcast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بشند اینجا هم این امکان وجود داره و کد زیر بدون مشکل کار میکنه: 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A0C11-CE83-9350-4099-D410503A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47" y="2958027"/>
            <a:ext cx="4390412" cy="322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3253E-8EA0-FEFC-DD84-85D18037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47" y="3738519"/>
            <a:ext cx="4877223" cy="1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 Compatibility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(Return type compatibility)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موضوع اسلاید قبل در مورد خروجی توابع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هم صادق هستش.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F7D74-590A-0719-0F95-25B5EF877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4001406"/>
            <a:ext cx="5971161" cy="1380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96D4E9-F32A-ACBA-17CC-9B0263D4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3385805"/>
            <a:ext cx="3800603" cy="3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اگه بخواییم یک متد رو به عنوان ورودی به یک متد دیگه بفرستیم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میکنیم.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در اصل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یک امضا از اون متدی که قراره ارسال بشه ایجاد میکنه. اینو ببینید: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اینجا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transformer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 هر متدی که یک ورودی از جنس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 و خروجی اونم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باشه سازگاری داره.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خب این یعنی چی؟ توی این مثال یه متد به اسم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square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داریم که شرایط بالا رو داره.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پس میتونیم آبجکت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delegate 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رو با این متد پر کنیم و هرجا خواستیم اونو صدا بزنیم.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935A6-5CFE-4DC5-39E1-EB0585FC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5" y="2900344"/>
            <a:ext cx="3796714" cy="528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697EC-FCAE-3A36-AE17-C32886FB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5" y="4163330"/>
            <a:ext cx="3570279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Writing Plug-in Methods with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متغیر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موقع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runtime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متد رو به خودش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assign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میکنه. این بهمون کمک میکنه تا متدهای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plug-in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بنویسیم.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توی این مثال یه متد داریم به اسم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که تغییر مد نظر خودشو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روی همه خونه های آرایه اعمال میکنه. این متد یه پارامتر ورودی از جنس</a:t>
            </a:r>
          </a:p>
          <a:p>
            <a:pPr marL="0" indent="0" algn="r" rtl="1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داره که میتونید برای مشخص کردن پلاکین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ازش استفاده کنید.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1B276-E984-32D3-A785-48CB44B2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8" y="2887727"/>
            <a:ext cx="459144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Writing Plug-in Methods with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حالا به راحتی فقط با تغییر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square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cube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نوع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تغییر بدید.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transform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یک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higher-order function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هست، چراکه 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یک متدی هست که خودش یک متد دیگه رو داره به عنوان ورودی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دریافت میکنه. متدی که خروجیش یک نوع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باشه هم با همین عنوان شناخته میشه.</a:t>
            </a:r>
          </a:p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Our Transform method is a higher-order function because it’s a function that takes a function as an argument. (A method that returns a delegate would also be a higher-order function.)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DC4C7-FB01-3600-E6C2-C2538E7F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69" y="2863173"/>
            <a:ext cx="443903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Instance and Static Method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 delegate’s target method can be a local, static, or instance method.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خلاصه اینکه متدی که به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معرفی میکنیم میتونه استاتیک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باشه یا یه متد توی یه کلاس دیگه باشه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CD6E1-CA3C-2FB1-55AE-A49F344C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9" y="4079145"/>
            <a:ext cx="4729888" cy="122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6F08D-9BCC-2F76-A108-46ABA760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9" y="3776185"/>
            <a:ext cx="4153526" cy="15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همه آبجکت های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قابلیت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رو دارند، یعنی یک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میتونه چندتا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target-method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داشته باشه. عملگرهای + و =+ میتونند این امکان رو برای ما ایجاد کنند: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عملگرهای – و =- هم میتوانند یک متد را از لیست حذف کنند که البته باید حواسمون باشه ممکنه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بشه لیست متدها: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60E0F-DA17-CEC0-2DA0-224A433E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5" y="3252787"/>
            <a:ext cx="10104996" cy="895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DE7E1-F602-3781-0A6B-261DA4D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65" y="4786238"/>
            <a:ext cx="8592295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عملگرهای + و =+ میتونند با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که مقدارش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 هم کار کنند و به مشکلی برنخورند.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همچنین عملگرهای - و -= ممکن است باعث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شدن متغیر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شود.</a:t>
            </a:r>
          </a:p>
          <a:p>
            <a:pPr marL="0" indent="0" algn="r" rtl="1">
              <a:buNone/>
            </a:pP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BA73-6F21-6528-89C6-4F9921C8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55" y="4263349"/>
            <a:ext cx="10568294" cy="10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7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Delegates are immutable, so when you call += or -=, you’re in fact creating a new delegate instance and assigning it to the existing variable.</a:t>
            </a:r>
            <a:endParaRPr lang="fa-IR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خلاصه اینکه وقتی از این عملگرهای =+ یا =- استفاده میکنیم، ازونجایی که این متدها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immutable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هستند، در اصل یک نمونه جدید از اون متد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ساخته میشه و به متغیر قبلی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assign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میشه.</a:t>
            </a:r>
          </a:p>
        </p:txBody>
      </p:sp>
    </p:spTree>
    <p:extLst>
      <p:ext uri="{BB962C8B-B14F-4D97-AF65-F5344CB8AC3E}">
        <p14:creationId xmlns:p14="http://schemas.microsoft.com/office/powerpoint/2010/main" val="28135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A43-19EE-1931-7F39-3E6F0BF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048B-6177-FCB6-5998-834DEBE3BE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اگه یه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خروجی داشته باشه وقتی فراخوانی بشه فقط مقدار آخرین متدی که بهش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assign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شده برمیگرده، البته که عملیات داخل همه متدها به درستی انجام میشه ولی خروجی آخرین متد فقط برگردانده میشود و بقیه خروجی ها از بین میروند.</a:t>
            </a:r>
          </a:p>
          <a:p>
            <a:pPr marL="0" indent="0" algn="r" rtl="1">
              <a:buNone/>
            </a:pP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برای اینکه این مشکل به وجود نیاد، در اکثر مواقع از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multicast delegate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ها فقط برای مواردی که خروجی ندارند یا به اصطلاح 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nonvoid</a:t>
            </a:r>
            <a:r>
              <a:rPr lang="fa-IR" cap="none" dirty="0">
                <a:latin typeface="Tahoma" panose="020B0604030504040204" pitchFamily="34" charset="0"/>
                <a:cs typeface="B Lotus" panose="00000400000000000000" pitchFamily="2" charset="-78"/>
              </a:rPr>
              <a:t> نیستند استفاده میشه.</a:t>
            </a:r>
          </a:p>
        </p:txBody>
      </p:sp>
    </p:spTree>
    <p:extLst>
      <p:ext uri="{BB962C8B-B14F-4D97-AF65-F5344CB8AC3E}">
        <p14:creationId xmlns:p14="http://schemas.microsoft.com/office/powerpoint/2010/main" val="20242185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423</TotalTime>
  <Words>978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Tw Cen MT</vt:lpstr>
      <vt:lpstr>Wingdings</vt:lpstr>
      <vt:lpstr>Droplet</vt:lpstr>
      <vt:lpstr>Chapter 4 - DelEgates</vt:lpstr>
      <vt:lpstr>Delegates</vt:lpstr>
      <vt:lpstr>Writing Plug-in Methods with Delegates</vt:lpstr>
      <vt:lpstr>Writing Plug-in Methods with Delegates</vt:lpstr>
      <vt:lpstr>Instance and Static Method Targets</vt:lpstr>
      <vt:lpstr>Multicast Delegates</vt:lpstr>
      <vt:lpstr>Multicast Delegates</vt:lpstr>
      <vt:lpstr>Multicast Delegates</vt:lpstr>
      <vt:lpstr>Multicast Delegates</vt:lpstr>
      <vt:lpstr>Multicast Delegates</vt:lpstr>
      <vt:lpstr>Generic Delegate Types</vt:lpstr>
      <vt:lpstr>The Func and Action Delegates</vt:lpstr>
      <vt:lpstr>The Func and Action Delegates</vt:lpstr>
      <vt:lpstr>Delegates Versus Interfaces</vt:lpstr>
      <vt:lpstr>Delegates Versus Interfaces</vt:lpstr>
      <vt:lpstr>Delegate Compatibility (Type compatibility)</vt:lpstr>
      <vt:lpstr>Delegate Compatibility (Type compatibility)</vt:lpstr>
      <vt:lpstr>Delegate Compatibility (Parameter compatibility)</vt:lpstr>
      <vt:lpstr>Delegate Compatibility (Return type compatibility)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86</cp:revision>
  <dcterms:created xsi:type="dcterms:W3CDTF">2024-04-04T07:22:45Z</dcterms:created>
  <dcterms:modified xsi:type="dcterms:W3CDTF">2024-04-04T14:25:51Z</dcterms:modified>
</cp:coreProperties>
</file>