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80" r:id="rId3"/>
    <p:sldId id="282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6" r:id="rId15"/>
    <p:sldId id="292" r:id="rId16"/>
    <p:sldId id="293" r:id="rId17"/>
    <p:sldId id="294" r:id="rId18"/>
    <p:sldId id="29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9ADF-7A03-40F6-9054-1E1EBAC09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1F05-E6EB-4082-B275-30B1D760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3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9ADF-7A03-40F6-9054-1E1EBAC09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1F05-E6EB-4082-B275-30B1D760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5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9ADF-7A03-40F6-9054-1E1EBAC09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1F05-E6EB-4082-B275-30B1D760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41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9ADF-7A03-40F6-9054-1E1EBAC09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1F05-E6EB-4082-B275-30B1D760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0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9ADF-7A03-40F6-9054-1E1EBAC09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1F05-E6EB-4082-B275-30B1D760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52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9ADF-7A03-40F6-9054-1E1EBAC09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1F05-E6EB-4082-B275-30B1D760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04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9ADF-7A03-40F6-9054-1E1EBAC09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1F05-E6EB-4082-B275-30B1D760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8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9ADF-7A03-40F6-9054-1E1EBAC09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1F05-E6EB-4082-B275-30B1D760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48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9ADF-7A03-40F6-9054-1E1EBAC09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1F05-E6EB-4082-B275-30B1D760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9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9ADF-7A03-40F6-9054-1E1EBAC09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FF31F05-E6EB-4082-B275-30B1D760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9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9ADF-7A03-40F6-9054-1E1EBAC09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1F05-E6EB-4082-B275-30B1D760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9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9ADF-7A03-40F6-9054-1E1EBAC09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1F05-E6EB-4082-B275-30B1D760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6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9ADF-7A03-40F6-9054-1E1EBAC09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1F05-E6EB-4082-B275-30B1D760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9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9ADF-7A03-40F6-9054-1E1EBAC09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1F05-E6EB-4082-B275-30B1D760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7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9ADF-7A03-40F6-9054-1E1EBAC09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1F05-E6EB-4082-B275-30B1D760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0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9ADF-7A03-40F6-9054-1E1EBAC09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1F05-E6EB-4082-B275-30B1D760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0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9ADF-7A03-40F6-9054-1E1EBAC09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1F05-E6EB-4082-B275-30B1D760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4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D89ADF-7A03-40F6-9054-1E1EBAC09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F31F05-E6EB-4082-B275-30B1D760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1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3210-4B24-5C5C-73A8-9826E557D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3839" y="175155"/>
            <a:ext cx="6845297" cy="782107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dirty="0"/>
              <a:t>فصل اول – بخش سوم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9E219-5CF4-6CDE-7FFE-B3FB17164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1189" y="1162050"/>
            <a:ext cx="4025898" cy="527684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What’s New in C# 12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What’s New in C# 11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What’s New in C# 10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What’s New in C# 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What’s New in C# 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What’s New in C# 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What’s New in C# 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What’s New in C# 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What’s New in C# 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What’s New in C# 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What’s New in C# 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B348AC-DD6E-F4C3-CE50-6AACA6D7EFE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1128712"/>
            <a:ext cx="3276601" cy="4914901"/>
          </a:xfrm>
        </p:spPr>
      </p:pic>
    </p:spTree>
    <p:extLst>
      <p:ext uri="{BB962C8B-B14F-4D97-AF65-F5344CB8AC3E}">
        <p14:creationId xmlns:p14="http://schemas.microsoft.com/office/powerpoint/2010/main" val="278387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1149-CE74-6DAB-EA77-0418E31C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73" y="166688"/>
            <a:ext cx="10018713" cy="116681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What’s New in C# 11</a:t>
            </a:r>
            <a:b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sz="2700" dirty="0">
                <a:latin typeface="Tahoma" panose="020B0604030504040204" pitchFamily="34" charset="0"/>
                <a:cs typeface="B Lotus" panose="00000400000000000000" pitchFamily="2" charset="-78"/>
              </a:rPr>
              <a:t>Required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5FF2B-A64F-C1B5-E4FE-E6E6972EA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373" y="1781175"/>
            <a:ext cx="10018713" cy="4629150"/>
          </a:xfrm>
        </p:spPr>
        <p:txBody>
          <a:bodyPr anchor="t">
            <a:normAutofit/>
          </a:bodyPr>
          <a:lstStyle/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این ویژگی رو خودم خیلی باهاش حال کردم و به نظرم کاربردیه، اینجوریه که با استفاده از کلمه کلیدی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required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قبل از یک پراپرتی در یک کلاس میتونید اونو اجباریش کنید و بدین شکل اجازه ساختن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instance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از اون کلاس بدون پر کردن اون فیلد خاص رو به کاربر نمیدید. به نظرم میتونه در نوشتن کد تمیز کمک کنه بهمون.</a:t>
            </a: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fa-IR" sz="18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fa-IR" sz="1800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5840A-A518-418E-1ACC-B3372AD76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511" y="4591985"/>
            <a:ext cx="8335965" cy="1706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39B778-AF3F-AAD3-B16F-72D3C369C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511" y="2661676"/>
            <a:ext cx="4432891" cy="181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2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1149-CE74-6DAB-EA77-0418E31C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73" y="166688"/>
            <a:ext cx="10018713" cy="116681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What’s New in C# 11</a:t>
            </a:r>
            <a:b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sz="2700" dirty="0">
                <a:latin typeface="Tahoma" panose="020B0604030504040204" pitchFamily="34" charset="0"/>
                <a:cs typeface="B Lotus" panose="00000400000000000000" pitchFamily="2" charset="-78"/>
              </a:rPr>
              <a:t>Static virtual/abstract interface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5FF2B-A64F-C1B5-E4FE-E6E6972EA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373" y="1781175"/>
            <a:ext cx="10018713" cy="4629150"/>
          </a:xfrm>
        </p:spPr>
        <p:txBody>
          <a:bodyPr anchor="t">
            <a:normAutofit/>
          </a:bodyPr>
          <a:lstStyle/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این قابلیت به شما اجازه میده که تو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interface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اعضای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abstract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یا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virtual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رو به صورت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static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تعریف کنید.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BA83F7-797D-0A03-98E1-B7769968A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508" y="2414472"/>
            <a:ext cx="5620148" cy="3264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380559-4142-FB58-502A-E72E77FB4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508" y="5776678"/>
            <a:ext cx="8506029" cy="63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25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1149-CE74-6DAB-EA77-0418E31C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73" y="166688"/>
            <a:ext cx="10018713" cy="116681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What’s New in C# 11</a:t>
            </a:r>
            <a:b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sz="2700" dirty="0">
                <a:latin typeface="Tahoma" panose="020B0604030504040204" pitchFamily="34" charset="0"/>
                <a:cs typeface="B Lotus" panose="00000400000000000000" pitchFamily="2" charset="-78"/>
              </a:rPr>
              <a:t>Generic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5FF2B-A64F-C1B5-E4FE-E6E6972EA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373" y="1781175"/>
            <a:ext cx="10018713" cy="4629150"/>
          </a:xfrm>
        </p:spPr>
        <p:txBody>
          <a:bodyPr anchor="t">
            <a:normAutofit/>
          </a:bodyPr>
          <a:lstStyle/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اینترفیس </a:t>
            </a:r>
            <a:r>
              <a:rPr lang="en-US" sz="1800" dirty="0" err="1">
                <a:latin typeface="Tahoma" panose="020B0604030504040204" pitchFamily="34" charset="0"/>
                <a:cs typeface="B Lotus" panose="00000400000000000000" pitchFamily="2" charset="-78"/>
              </a:rPr>
              <a:t>System.Numerics.INumber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&lt;</a:t>
            </a:r>
            <a:r>
              <a:rPr lang="en-US" sz="1800" dirty="0" err="1">
                <a:latin typeface="Tahoma" panose="020B0604030504040204" pitchFamily="34" charset="0"/>
                <a:cs typeface="B Lotus" panose="00000400000000000000" pitchFamily="2" charset="-78"/>
              </a:rPr>
              <a:t>TSelf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&gt;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با هدف یکپارچه سازی نوع های از جنس عدد ارائه شده و اجازه میده تا بتونید متدهای جنریک به شکل زیر بنویسید:</a:t>
            </a: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fa-IR" sz="1800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28BC67-2AAA-079C-FF8D-C8AD3AF4C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664" y="2848836"/>
            <a:ext cx="8389793" cy="291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1149-CE74-6DAB-EA77-0418E31C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73" y="166688"/>
            <a:ext cx="10018713" cy="116681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What’s New in C# 11</a:t>
            </a:r>
            <a:b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sz="2700" dirty="0">
                <a:latin typeface="Tahoma" panose="020B0604030504040204" pitchFamily="34" charset="0"/>
                <a:cs typeface="B Lotus" panose="00000400000000000000" pitchFamily="2" charset="-78"/>
              </a:rPr>
              <a:t>file accessibility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5FF2B-A64F-C1B5-E4FE-E6E6972EA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373" y="1781175"/>
            <a:ext cx="10018713" cy="4629150"/>
          </a:xfrm>
        </p:spPr>
        <p:txBody>
          <a:bodyPr anchor="t">
            <a:normAutofit/>
          </a:bodyPr>
          <a:lstStyle/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با استفاده از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file modifier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میتونید کلاسی رو تعریف کنید که فقط در همان فایلی که در آن تعریف شده به آن دسترسی دارید.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87B340-2B90-D162-897E-30FDBBA44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914" y="2457294"/>
            <a:ext cx="3124471" cy="3600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633532-7293-65FE-D67F-32B528379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302" y="2457366"/>
            <a:ext cx="2884420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22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1149-CE74-6DAB-EA77-0418E31C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73" y="166688"/>
            <a:ext cx="10018713" cy="116681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What’s New in C# 10</a:t>
            </a:r>
            <a:b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sz="2700" dirty="0">
                <a:latin typeface="Tahoma" panose="020B0604030504040204" pitchFamily="34" charset="0"/>
                <a:cs typeface="B Lotus" panose="00000400000000000000" pitchFamily="2" charset="-78"/>
              </a:rPr>
              <a:t>File-scoped namespaces and The global using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5FF2B-A64F-C1B5-E4FE-E6E6972EA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373" y="1781175"/>
            <a:ext cx="10018713" cy="4629150"/>
          </a:xfrm>
        </p:spPr>
        <p:txBody>
          <a:bodyPr anchor="t">
            <a:normAutofit/>
          </a:bodyPr>
          <a:lstStyle/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معمولا در هر فایل </a:t>
            </a:r>
            <a:r>
              <a:rPr lang="en-US" sz="1800" dirty="0" err="1">
                <a:latin typeface="Tahoma" panose="020B0604030504040204" pitchFamily="34" charset="0"/>
                <a:cs typeface="B Lotus" panose="00000400000000000000" pitchFamily="2" charset="-78"/>
              </a:rPr>
              <a:t>c#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یک </a:t>
            </a:r>
            <a:r>
              <a:rPr lang="en-US" sz="1800" dirty="0" err="1">
                <a:latin typeface="Tahoma" panose="020B0604030504040204" pitchFamily="34" charset="0"/>
                <a:cs typeface="B Lotus" panose="00000400000000000000" pitchFamily="2" charset="-78"/>
              </a:rPr>
              <a:t>namesapce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استفاده میشه. با استفاده از این قابلیت فرورفتگی های کد رو میتونید کاهش بدید.</a:t>
            </a:r>
            <a:endParaRPr lang="en-US" sz="18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fa-IR" sz="18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با استفاده از کلمه کلیدی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global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قبل از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using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میتونید از تکرار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using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ها در فایلهای مختلف جلوگیری کنید.</a:t>
            </a: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Tahoma" panose="020B0604030504040204" pitchFamily="34" charset="0"/>
                <a:cs typeface="B Lotus" panose="00000400000000000000" pitchFamily="2" charset="-78"/>
              </a:rPr>
              <a:t>Nondestructive mutation for anonymous types:</a:t>
            </a: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استفاده از کلمه کلیدی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with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برای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anonymous type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ها فراهم شده</a:t>
            </a:r>
            <a:endParaRPr lang="en-US" sz="1800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6B753-E6F6-ED55-A19F-B6D9BB9FE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470" y="2324049"/>
            <a:ext cx="4048450" cy="15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A08E91-BBFF-35DF-AAC9-053B2B2A2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017" y="2324049"/>
            <a:ext cx="5317666" cy="1504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A387D7-EE14-AD0D-6FE9-C26C5A508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091" y="5473040"/>
            <a:ext cx="8487592" cy="86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3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1149-CE74-6DAB-EA77-0418E31C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73" y="166688"/>
            <a:ext cx="10018713" cy="116681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What’s New in C# 10</a:t>
            </a:r>
            <a:b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sz="2700" dirty="0">
                <a:latin typeface="Tahoma" panose="020B0604030504040204" pitchFamily="34" charset="0"/>
                <a:cs typeface="B Lotus" panose="00000400000000000000" pitchFamily="2" charset="-78"/>
              </a:rPr>
              <a:t>New deconstruction syntax and Record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5FF2B-A64F-C1B5-E4FE-E6E6972EA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373" y="1781175"/>
            <a:ext cx="10018713" cy="4629150"/>
          </a:xfrm>
        </p:spPr>
        <p:txBody>
          <a:bodyPr anchor="t">
            <a:normAutofit/>
          </a:bodyPr>
          <a:lstStyle/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هنگام کار کردن با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tuple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ها میتونید به این روش هم مقدار یک متغیر رو تغییر بدید یا یک متغیر جدید بسازید.</a:t>
            </a: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همچنین میتونید رکورد از نوع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struct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تعریف کنید.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86512-3986-6D68-8F0D-16BBCDFC1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73" y="2300255"/>
            <a:ext cx="4307051" cy="1128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701604-E339-FC2B-FB44-13D20F2DA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65" y="4491001"/>
            <a:ext cx="5134709" cy="63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4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1149-CE74-6DAB-EA77-0418E31C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73" y="166688"/>
            <a:ext cx="10018713" cy="116681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What’s New in C# 10</a:t>
            </a:r>
            <a:b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sz="2700" dirty="0">
                <a:latin typeface="Tahoma" panose="020B0604030504040204" pitchFamily="34" charset="0"/>
                <a:cs typeface="B Lotus" panose="00000400000000000000" pitchFamily="2" charset="-78"/>
              </a:rPr>
              <a:t>Lambda expression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5FF2B-A64F-C1B5-E4FE-E6E6972EA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373" y="1781175"/>
            <a:ext cx="10018713" cy="4629150"/>
          </a:xfrm>
        </p:spPr>
        <p:txBody>
          <a:bodyPr anchor="t">
            <a:normAutofit/>
          </a:bodyPr>
          <a:lstStyle/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چهار قابلیت برای استفاده از عبارات لامبدا اضافه شده، توضیحات بیشتر در تصویر:</a:t>
            </a: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fa-IR" sz="1800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44F15-BC7B-BDE5-DD29-487A7072A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030" y="2280675"/>
            <a:ext cx="9229108" cy="412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9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1149-CE74-6DAB-EA77-0418E31C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73" y="166688"/>
            <a:ext cx="10018713" cy="116681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What’s New in C# 10</a:t>
            </a:r>
            <a:b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sz="2700" dirty="0">
                <a:latin typeface="Tahoma" panose="020B0604030504040204" pitchFamily="34" charset="0"/>
                <a:cs typeface="B Lotus" panose="00000400000000000000" pitchFamily="2" charset="-78"/>
              </a:rPr>
              <a:t>Nested property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5FF2B-A64F-C1B5-E4FE-E6E6972EA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373" y="1781175"/>
            <a:ext cx="10018713" cy="4629150"/>
          </a:xfrm>
        </p:spPr>
        <p:txBody>
          <a:bodyPr anchor="t">
            <a:normAutofit/>
          </a:bodyPr>
          <a:lstStyle/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این قابلیت رو نمیدونستم و به نظرم خیلی جذاب اومد، با استفاده از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property pattern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میتونید چک کنید که آبجکت مدنظرتون ویژگی هایی که میخواهید رو داره یا نه.</a:t>
            </a: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fa-IR" sz="1800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847D2-D605-C831-C264-3E267741F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112" y="2500199"/>
            <a:ext cx="7506350" cy="261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84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1149-CE74-6DAB-EA77-0418E31C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73" y="166688"/>
            <a:ext cx="10018713" cy="116681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What’s New in C# 10</a:t>
            </a:r>
            <a:b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sz="2700" dirty="0" err="1">
                <a:latin typeface="Tahoma" panose="020B0604030504040204" pitchFamily="34" charset="0"/>
                <a:cs typeface="B Lotus" panose="00000400000000000000" pitchFamily="2" charset="-78"/>
              </a:rPr>
              <a:t>CallerArgumentExpression</a:t>
            </a:r>
            <a:endParaRPr lang="en-US" sz="2700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5FF2B-A64F-C1B5-E4FE-E6E6972EA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373" y="1781175"/>
            <a:ext cx="10018713" cy="4629150"/>
          </a:xfrm>
        </p:spPr>
        <p:txBody>
          <a:bodyPr anchor="t">
            <a:normAutofit/>
          </a:bodyPr>
          <a:lstStyle/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با استفاده از این </a:t>
            </a:r>
            <a:r>
              <a:rPr lang="en-US" sz="1800" dirty="0" err="1">
                <a:latin typeface="Tahoma" panose="020B0604030504040204" pitchFamily="34" charset="0"/>
                <a:cs typeface="B Lotus" panose="00000400000000000000" pitchFamily="2" charset="-78"/>
              </a:rPr>
              <a:t>attribue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میتونید به مقداری که در ورودی متد آمده است به صورت یک رشته دسترسی داشته باشید.</a:t>
            </a: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fa-IR" sz="1800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F2B5D-A366-8E04-DF3F-03C08C2CE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866" y="2395492"/>
            <a:ext cx="9722566" cy="120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7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1149-CE74-6DAB-EA77-0418E31C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73" y="166688"/>
            <a:ext cx="10018713" cy="116681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What’s New in C# 12</a:t>
            </a:r>
            <a:b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sz="2700" dirty="0">
                <a:latin typeface="Tahoma" panose="020B0604030504040204" pitchFamily="34" charset="0"/>
                <a:cs typeface="B Lotus" panose="00000400000000000000" pitchFamily="2" charset="-78"/>
              </a:rPr>
              <a:t>Collection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5FF2B-A64F-C1B5-E4FE-E6E6972EA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373" y="1781175"/>
            <a:ext cx="10018713" cy="4629150"/>
          </a:xfrm>
        </p:spPr>
        <p:txBody>
          <a:bodyPr>
            <a:normAutofit/>
          </a:bodyPr>
          <a:lstStyle/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قبلا برای مقداردهی اولیه آرایه باید از آکولاد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{}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استفاده میکردیم</a:t>
            </a:r>
            <a:endParaRPr lang="en-US" sz="18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ولی الان میتونیم از براکت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[]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استفاده کنیم.</a:t>
            </a: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حالا این چه فایده ای داره؟</a:t>
            </a:r>
            <a:endParaRPr lang="en-US" sz="18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fa-IR" sz="18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fa-IR" sz="18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اول اینکه از نظر سینتکس، شبیه بقیه کالکشن ها میشه.</a:t>
            </a: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دوم اینکه میتونید به صورت مستقیم از این ساختار برای وروی توابع استفاده کنید.</a:t>
            </a: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fa-IR" sz="18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fa-IR" sz="18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fa-IR" sz="18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fa-IR" sz="1800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09FA6-BEC5-A788-A527-CE628F20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72" y="1875651"/>
            <a:ext cx="4331424" cy="2220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3B8367-E8B2-E16F-835B-81E5EA7B7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752" y="4738562"/>
            <a:ext cx="3031334" cy="1818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5DC4DD-4739-1CD5-EA0A-2A7184BD5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272" y="4210020"/>
            <a:ext cx="4331424" cy="72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4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1149-CE74-6DAB-EA77-0418E31C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73" y="166688"/>
            <a:ext cx="10018713" cy="116681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What’s New in C# 12</a:t>
            </a:r>
            <a:b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sz="2700" dirty="0">
                <a:latin typeface="Tahoma" panose="020B0604030504040204" pitchFamily="34" charset="0"/>
                <a:cs typeface="B Lotus" panose="00000400000000000000" pitchFamily="2" charset="-78"/>
              </a:rPr>
              <a:t>Primary constructors in classes and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5FF2B-A64F-C1B5-E4FE-E6E6972EA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373" y="1781175"/>
            <a:ext cx="10018713" cy="4629150"/>
          </a:xfrm>
        </p:spPr>
        <p:txBody>
          <a:bodyPr anchor="t">
            <a:normAutofit/>
          </a:bodyPr>
          <a:lstStyle/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این ویژگی خیلی شبیه تعریف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record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هست که در </a:t>
            </a:r>
            <a:r>
              <a:rPr lang="en-US" sz="1800" dirty="0" err="1">
                <a:latin typeface="Tahoma" panose="020B0604030504040204" pitchFamily="34" charset="0"/>
                <a:cs typeface="B Lotus" panose="00000400000000000000" pitchFamily="2" charset="-78"/>
              </a:rPr>
              <a:t>c#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 9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معرفی شد، با این ویژگی شما میتونید بلافاصله بعد از تعریف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class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یا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struct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بهش یه سری پارامتر ورودی بدید. (تفاوت این ویژگی با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record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این است که پارامترها به صورت پیش فرض تعریف نمیشوند و برای دسترسی به آنها باید صراحتا در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class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یا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struct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تعریف شوند)</a:t>
            </a: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fa-IR" sz="1800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B25029-A1E4-A1F1-052D-AF9807BB3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73" y="6081721"/>
            <a:ext cx="8965175" cy="647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52606C-E729-F557-617E-DF02D4B15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773" y="2817104"/>
            <a:ext cx="6240465" cy="320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0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1149-CE74-6DAB-EA77-0418E31C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73" y="166688"/>
            <a:ext cx="10018713" cy="116681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What’s New in C# 12</a:t>
            </a:r>
            <a:b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sz="2700" dirty="0">
                <a:latin typeface="Tahoma" panose="020B0604030504040204" pitchFamily="34" charset="0"/>
                <a:cs typeface="B Lotus" panose="00000400000000000000" pitchFamily="2" charset="-78"/>
              </a:rPr>
              <a:t>Default lambda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5FF2B-A64F-C1B5-E4FE-E6E6972EA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373" y="1781175"/>
            <a:ext cx="10018713" cy="4629150"/>
          </a:xfrm>
        </p:spPr>
        <p:txBody>
          <a:bodyPr anchor="t">
            <a:normAutofit/>
          </a:bodyPr>
          <a:lstStyle/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قبلا فقط برای توابع که با فرمت معمولی تعریف میکردیم میتونستیم مقدار پیش فرض بدیم، ولی الان برای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arrow function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ها هم میتونیم برای مقدار پارامترهای ورودی پیش فرض تعیین کنیم.</a:t>
            </a: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fa-IR" sz="1800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E5D63B-CEC8-DB22-398F-F83343891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440" y="2567844"/>
            <a:ext cx="5067460" cy="302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0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1149-CE74-6DAB-EA77-0418E31C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73" y="166688"/>
            <a:ext cx="10018713" cy="116681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What’s New in C# 12</a:t>
            </a:r>
            <a:b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sz="2700" dirty="0">
                <a:latin typeface="Tahoma" panose="020B0604030504040204" pitchFamily="34" charset="0"/>
                <a:cs typeface="B Lotus" panose="00000400000000000000" pitchFamily="2" charset="-78"/>
              </a:rPr>
              <a:t>Alias any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5FF2B-A64F-C1B5-E4FE-E6E6972EA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373" y="1781175"/>
            <a:ext cx="10018713" cy="4629150"/>
          </a:xfrm>
        </p:spPr>
        <p:txBody>
          <a:bodyPr anchor="t">
            <a:normAutofit/>
          </a:bodyPr>
          <a:lstStyle/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C#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همیشه اجازه میداد که برای نوع های ساده یا جنریک ها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alias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تعریف کرد، توی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C# 12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نوع های جدیدی مثل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tuple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و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arrays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رو هم پشتیبانی میکنه.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CDD59-46D7-F109-1E02-5C5D6B5A0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681" y="2662189"/>
            <a:ext cx="7478048" cy="1819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222177-0AF2-E5A2-30AF-75630795C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681" y="4672937"/>
            <a:ext cx="5507771" cy="121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5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1149-CE74-6DAB-EA77-0418E31C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73" y="166688"/>
            <a:ext cx="10018713" cy="116681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What’s New in C# 12</a:t>
            </a:r>
            <a:b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sz="2700" dirty="0">
                <a:latin typeface="Tahoma" panose="020B0604030504040204" pitchFamily="34" charset="0"/>
                <a:cs typeface="B Lotus" panose="00000400000000000000" pitchFamily="2" charset="-78"/>
              </a:rPr>
              <a:t>inline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5FF2B-A64F-C1B5-E4FE-E6E6972EA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373" y="1781175"/>
            <a:ext cx="10018713" cy="4629150"/>
          </a:xfrm>
        </p:spPr>
        <p:txBody>
          <a:bodyPr anchor="t">
            <a:normAutofit/>
          </a:bodyPr>
          <a:lstStyle/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یک </a:t>
            </a:r>
            <a:r>
              <a:rPr lang="en-US" sz="1800" dirty="0" err="1">
                <a:latin typeface="Tahoma" panose="020B0604030504040204" pitchFamily="34" charset="0"/>
                <a:cs typeface="B Lotus" panose="00000400000000000000" pitchFamily="2" charset="-78"/>
              </a:rPr>
              <a:t>atribute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جدید توسط </a:t>
            </a:r>
            <a:r>
              <a:rPr lang="en-US" sz="1800" dirty="0" err="1">
                <a:latin typeface="Tahoma" panose="020B0604030504040204" pitchFamily="34" charset="0"/>
                <a:cs typeface="B Lotus" panose="00000400000000000000" pitchFamily="2" charset="-78"/>
              </a:rPr>
              <a:t>c#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 12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معرفی شده که تا جایی که مطالعه کردم روی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performance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خیلی تاثیر داره ولی حقیقتش خیلی ازش سر در نیاوردم، </a:t>
            </a:r>
            <a:r>
              <a:rPr lang="fa-IR" sz="1800" dirty="0">
                <a:solidFill>
                  <a:srgbClr val="FF0000"/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میذارمش اینجا لطفا شما کمک کنید تا باهم پی به رازش ببریم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.</a:t>
            </a: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fa-IR" sz="1800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80D89D-2E43-1091-C4C7-8FE6403CE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60" y="2638356"/>
            <a:ext cx="5198752" cy="21574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B11DE3-3B85-7873-31CB-7A2CE1E35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259" y="4995829"/>
            <a:ext cx="8968061" cy="10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0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1149-CE74-6DAB-EA77-0418E31C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73" y="166688"/>
            <a:ext cx="10018713" cy="116681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What’s New in C# 11</a:t>
            </a:r>
            <a:b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sz="2700" dirty="0">
                <a:latin typeface="Tahoma" panose="020B0604030504040204" pitchFamily="34" charset="0"/>
                <a:cs typeface="B Lotus" panose="00000400000000000000" pitchFamily="2" charset="-78"/>
              </a:rPr>
              <a:t>Raw string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5FF2B-A64F-C1B5-E4FE-E6E6972EA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373" y="1781175"/>
            <a:ext cx="10018713" cy="4629150"/>
          </a:xfrm>
        </p:spPr>
        <p:txBody>
          <a:bodyPr anchor="t">
            <a:normAutofit/>
          </a:bodyPr>
          <a:lstStyle/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با استفاده از سه عدد یا بیشتر کاراکتر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“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میتوانید یک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raw string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ایجاد کنید. در این ساختار تقریبا همه کاراکترها رو میتونید استفاده کنید. با این ساختار راحت تر میتونید عبارات </a:t>
            </a:r>
            <a:r>
              <a:rPr lang="en-US" sz="1800" dirty="0" err="1">
                <a:latin typeface="Tahoma" panose="020B0604030504040204" pitchFamily="34" charset="0"/>
                <a:cs typeface="B Lotus" panose="00000400000000000000" pitchFamily="2" charset="-78"/>
              </a:rPr>
              <a:t>json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یا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xml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رو تایپ کنید.</a:t>
            </a: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اگر در ابتدای این ساختار از کاراکتر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$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استفاده کنید میتونید رشته مدنظرتونو در چند خط بنویسید.</a:t>
            </a: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اگر از دو عدد یا بیشتر کاراکتر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$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استفاده کنید میتونید در رشته ای که مینویسید به راحتی از کاراکتر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{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و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}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استفاده کنید.</a:t>
            </a: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fa-IR" sz="1800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C8173F-98D3-5A2C-9293-F7E9C0E07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422" y="3495675"/>
            <a:ext cx="8056616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9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1149-CE74-6DAB-EA77-0418E31C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73" y="166688"/>
            <a:ext cx="10018713" cy="116681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What’s New in C# 11</a:t>
            </a:r>
            <a:b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sz="2700" dirty="0">
                <a:latin typeface="Tahoma" panose="020B0604030504040204" pitchFamily="34" charset="0"/>
                <a:cs typeface="B Lotus" panose="00000400000000000000" pitchFamily="2" charset="-78"/>
              </a:rPr>
              <a:t>UTF-8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5FF2B-A64F-C1B5-E4FE-E6E6972EA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373" y="1781175"/>
            <a:ext cx="10018713" cy="4629150"/>
          </a:xfrm>
        </p:spPr>
        <p:txBody>
          <a:bodyPr anchor="t">
            <a:normAutofit/>
          </a:bodyPr>
          <a:lstStyle/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با استفاده از پسوند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utf8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میتونید یه رشته رو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encode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کنید، توی این کد کاراکتر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→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سه بایت فضا اشغال میکنه وقتی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encode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میشه به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utf8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. همینطور فرمت خروجی </a:t>
            </a:r>
            <a:r>
              <a:rPr lang="en-US" sz="1800" dirty="0" err="1">
                <a:latin typeface="Tahoma" panose="020B0604030504040204" pitchFamily="34" charset="0"/>
                <a:cs typeface="B Lotus" panose="00000400000000000000" pitchFamily="2" charset="-78"/>
              </a:rPr>
              <a:t>ReadOnlySpan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&lt;byte&gt;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خواهد بود.</a:t>
            </a: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یکی از کاربردهای این ویژگی در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serialize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و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 deserialize 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کردن </a:t>
            </a:r>
            <a:r>
              <a:rPr lang="en-US" sz="1800" dirty="0" err="1">
                <a:latin typeface="Tahoma" panose="020B0604030504040204" pitchFamily="34" charset="0"/>
                <a:cs typeface="B Lotus" panose="00000400000000000000" pitchFamily="2" charset="-78"/>
              </a:rPr>
              <a:t>json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هست و </a:t>
            </a:r>
            <a:r>
              <a:rPr lang="en-US" sz="1800" dirty="0">
                <a:latin typeface="Tahoma" panose="020B0604030504040204" pitchFamily="34" charset="0"/>
                <a:cs typeface="B Lotus" panose="00000400000000000000" pitchFamily="2" charset="-78"/>
              </a:rPr>
              <a:t>performance</a:t>
            </a: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بالایی داره.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B1F23-F56F-EE12-BE36-9B7C7695A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236" y="2701253"/>
            <a:ext cx="8333614" cy="159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78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1149-CE74-6DAB-EA77-0418E31C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73" y="166688"/>
            <a:ext cx="10018713" cy="116681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What’s New in C# 11</a:t>
            </a:r>
            <a:b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sz="2700" dirty="0">
                <a:latin typeface="Tahoma" panose="020B0604030504040204" pitchFamily="34" charset="0"/>
                <a:cs typeface="B Lotus" panose="00000400000000000000" pitchFamily="2" charset="-78"/>
              </a:rPr>
              <a:t>List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5FF2B-A64F-C1B5-E4FE-E6E6972EA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373" y="1781175"/>
            <a:ext cx="10018713" cy="4629150"/>
          </a:xfrm>
        </p:spPr>
        <p:txBody>
          <a:bodyPr anchor="t">
            <a:normAutofit/>
          </a:bodyPr>
          <a:lstStyle/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این ویژگی بهمون کمک میکنه تا بتونیم یه آرایه یا لیست رو با یه آرایه یا لیست دیگه مقایسه کنیم وببینیم شباهت مدنظر ما رو دارند یا نه،</a:t>
            </a: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علامت _ یعنی مقدار اون خونه مهم نیست هرچی باشه.</a:t>
            </a: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a-IR" sz="1800" dirty="0">
                <a:latin typeface="Tahoma" panose="020B0604030504040204" pitchFamily="34" charset="0"/>
                <a:cs typeface="B Lotus" panose="00000400000000000000" pitchFamily="2" charset="-78"/>
              </a:rPr>
              <a:t> علامت .. بین دو مقدار یعنی بین اون دو آیتم صفر عدد یا بیشتر آیتم وجود داره که مقادیرش اهمیتی نداره. این علامت میتونه ابتدا، وسط و یا انتهای الگو قرار بگیره ولی فقط یک بار میشه ازش در الگو استفاده کرد.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2305C-BCFD-4C6C-5DD3-99D83FE21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745" y="3542415"/>
            <a:ext cx="7286831" cy="286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55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2319</TotalTime>
  <Words>999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Cascadia Mono</vt:lpstr>
      <vt:lpstr>Corbel</vt:lpstr>
      <vt:lpstr>Tahoma</vt:lpstr>
      <vt:lpstr>Parallax</vt:lpstr>
      <vt:lpstr>فصل اول – بخش سوم</vt:lpstr>
      <vt:lpstr>What’s New in C# 12 Collection expressions</vt:lpstr>
      <vt:lpstr>What’s New in C# 12 Primary constructors in classes and structs</vt:lpstr>
      <vt:lpstr>What’s New in C# 12 Default lambda parameters</vt:lpstr>
      <vt:lpstr>What’s New in C# 12 Alias any type</vt:lpstr>
      <vt:lpstr>What’s New in C# 12 inline arrays</vt:lpstr>
      <vt:lpstr>What’s New in C# 11 Raw string literals</vt:lpstr>
      <vt:lpstr>What’s New in C# 11 UTF-8 strings</vt:lpstr>
      <vt:lpstr>What’s New in C# 11 List patterns</vt:lpstr>
      <vt:lpstr>What’s New in C# 11 Required members</vt:lpstr>
      <vt:lpstr>What’s New in C# 11 Static virtual/abstract interface members</vt:lpstr>
      <vt:lpstr>What’s New in C# 11 Generic math</vt:lpstr>
      <vt:lpstr>What’s New in C# 11 file accessibility modifier</vt:lpstr>
      <vt:lpstr>What’s New in C# 10 File-scoped namespaces and The global using directive</vt:lpstr>
      <vt:lpstr>What’s New in C# 10 New deconstruction syntax and Record structs</vt:lpstr>
      <vt:lpstr>What’s New in C# 10 Lambda expression enhancements</vt:lpstr>
      <vt:lpstr>What’s New in C# 10 Nested property patterns</vt:lpstr>
      <vt:lpstr>What’s New in C# 10 CallerArgumentExpression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فصل اول – بخش دوم</dc:title>
  <dc:creator>Mohammad Abbaszadegan</dc:creator>
  <cp:lastModifiedBy>Mohammad Abbaszadegan</cp:lastModifiedBy>
  <cp:revision>151</cp:revision>
  <dcterms:created xsi:type="dcterms:W3CDTF">2024-03-15T08:48:51Z</dcterms:created>
  <dcterms:modified xsi:type="dcterms:W3CDTF">2024-03-18T18:38:19Z</dcterms:modified>
</cp:coreProperties>
</file>