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61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1F3B5D2-4778-46EE-968C-B29963C2B78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C870FF7-648C-4761-8B97-842147AB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4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B5D2-4778-46EE-968C-B29963C2B78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0FF7-648C-4761-8B97-842147AB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8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F3B5D2-4778-46EE-968C-B29963C2B78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870FF7-648C-4761-8B97-842147AB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08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F3B5D2-4778-46EE-968C-B29963C2B78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870FF7-648C-4761-8B97-842147ABFF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4347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F3B5D2-4778-46EE-968C-B29963C2B78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870FF7-648C-4761-8B97-842147AB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0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B5D2-4778-46EE-968C-B29963C2B78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0FF7-648C-4761-8B97-842147AB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10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B5D2-4778-46EE-968C-B29963C2B78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0FF7-648C-4761-8B97-842147AB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49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B5D2-4778-46EE-968C-B29963C2B78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0FF7-648C-4761-8B97-842147AB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48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F3B5D2-4778-46EE-968C-B29963C2B78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870FF7-648C-4761-8B97-842147AB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2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B5D2-4778-46EE-968C-B29963C2B78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0FF7-648C-4761-8B97-842147AB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F3B5D2-4778-46EE-968C-B29963C2B78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870FF7-648C-4761-8B97-842147AB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2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B5D2-4778-46EE-968C-B29963C2B78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0FF7-648C-4761-8B97-842147AB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1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B5D2-4778-46EE-968C-B29963C2B78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0FF7-648C-4761-8B97-842147AB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1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B5D2-4778-46EE-968C-B29963C2B78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0FF7-648C-4761-8B97-842147AB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7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B5D2-4778-46EE-968C-B29963C2B78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0FF7-648C-4761-8B97-842147AB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4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B5D2-4778-46EE-968C-B29963C2B78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0FF7-648C-4761-8B97-842147AB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6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B5D2-4778-46EE-968C-B29963C2B78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0FF7-648C-4761-8B97-842147AB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8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3B5D2-4778-46EE-968C-B29963C2B78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70FF7-648C-4761-8B97-842147AB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40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0E95AA-83F7-9FB2-55D6-F7BE96CFD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525" y="2150126"/>
            <a:ext cx="2466737" cy="370010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84A7FC-1A8C-0CFB-6A10-D5C2EA15D19F}"/>
              </a:ext>
            </a:extLst>
          </p:cNvPr>
          <p:cNvSpPr txBox="1"/>
          <p:nvPr/>
        </p:nvSpPr>
        <p:spPr>
          <a:xfrm>
            <a:off x="361951" y="330053"/>
            <a:ext cx="689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Variables and Parameters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BEE4FF-C2DD-F8BC-DE5A-4EDC1CE05498}"/>
              </a:ext>
            </a:extLst>
          </p:cNvPr>
          <p:cNvSpPr txBox="1"/>
          <p:nvPr/>
        </p:nvSpPr>
        <p:spPr>
          <a:xfrm>
            <a:off x="652776" y="2150126"/>
            <a:ext cx="66052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fa-IR" dirty="0">
              <a:cs typeface="B Lotus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>
                <a:cs typeface="B Lotus" panose="00000400000000000000" pitchFamily="2" charset="-78"/>
              </a:rPr>
              <a:t>Stack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>
                <a:cs typeface="B Lotus" panose="00000400000000000000" pitchFamily="2" charset="-78"/>
              </a:rPr>
              <a:t>Heap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>
                <a:cs typeface="B Lotus" panose="00000400000000000000" pitchFamily="2" charset="-78"/>
              </a:rPr>
              <a:t>Garbage Collector (GC)</a:t>
            </a:r>
          </a:p>
          <a:p>
            <a:pPr algn="r" rtl="1"/>
            <a:endParaRPr lang="en-US" dirty="0">
              <a:cs typeface="B Lotus" panose="00000400000000000000" pitchFamily="2" charset="-7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5453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D7F9-143A-5EBC-0ACC-D8E5DD72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Variable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یا متغیر چیست؟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59C5-5D60-1F25-FA23-E44FCAF24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A variable represents a storage location that has a modifiable value. A variable can be a local variable, parameter (value, ref, or out, or in), field (instance or static), or array element.</a:t>
            </a: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>
              <a:buNone/>
            </a:pP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متغیر نماینده محل ذخیره شده یک مقدار است که مقدارش میتونه تغییر کنه. یک متغیر میتونه یه متغیر محلی باشه، میتونه یه پارامتر (منظورش ورودی متدهاست که میتونه معمولی یا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out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یا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ref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یا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in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) باشه، میتونه یه فیلد (استاتیک یا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instance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) باشه و یا میتونه یه خونه از یه آرایه باشه.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665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D7F9-143A-5EBC-0ACC-D8E5DD72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The Stack and the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59C5-5D60-1F25-FA23-E44FCAF24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The stack and the heap are the places where variables reside. Each has very different lifetime semantics.</a:t>
            </a: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>
              <a:buNone/>
            </a:pP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Stack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و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Heap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محل هایی هستند که متغیرها در اونجا قرار داره. که از نظر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lifetime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خیلی باهم متفاوت هستند.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4712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D7F9-143A-5EBC-0ACC-D8E5DD72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59C5-5D60-1F25-FA23-E44FCAF24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The stack is a block of memory for storing local variables and parameters.</a:t>
            </a: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Stack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بخشی از حافظه برای نگهداری متغیرهای محلی و پارامترهاست.	</a:t>
            </a: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l">
              <a:buNone/>
            </a:pP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The stack logically grows and shrinks as a method or function is entered and exited.</a:t>
            </a: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Stack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خیلی منطقیه کلا، وقتی یک متغیر تو یه بلاک تعریف میشه رشد میکنه(حافظه اشغال میشه) و وقتی بلاک تموم میشه کوچک میشه(حافظه آزاد میشه)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5712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D7F9-143A-5EBC-0ACC-D8E5DD72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59C5-5D60-1F25-FA23-E44FCAF24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00" y="2338518"/>
            <a:ext cx="10364452" cy="380510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برای مثال این کد رو ببینید:</a:t>
            </a:r>
          </a:p>
          <a:p>
            <a:pPr marL="0" indent="0" algn="r" rtl="1">
              <a:buNone/>
            </a:pP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این یک متد بازگشتی هستش که هربار خودشو صدا میزنه، (برای اینکه خیلی پیچیده نشه کاری با ورودی تابع نداریم) 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با هر بار فراخوانی یک عدد (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int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)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 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جدید در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stack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قرار میگیره و با هربار تموم شدن تابع فضا آزاد میشه.</a:t>
            </a:r>
          </a:p>
          <a:p>
            <a:pPr marL="0" indent="0" algn="r" rtl="1">
              <a:buNone/>
            </a:pP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l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)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to avoid distraction, input argument checking is ignored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(</a:t>
            </a:r>
          </a:p>
          <a:p>
            <a:pPr marL="0" indent="0" algn="l">
              <a:buNone/>
            </a:pP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This method is recursive, meaning that it calls itself. Each time the method is entered, a new int is allocated on the stack, and each time the method exits, the int is deallocated.</a:t>
            </a: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26DF73-0EC7-908A-5F31-08BFCC0F5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00" y="1676596"/>
            <a:ext cx="3343932" cy="132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4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D7F9-143A-5EBC-0ACC-D8E5DD72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59C5-5D60-1F25-FA23-E44FCAF24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The heap is the memory in which objects (i.e., reference-type instances) reside.</a:t>
            </a:r>
          </a:p>
          <a:p>
            <a:pPr marL="0" indent="0" algn="r" rtl="1">
              <a:buNone/>
            </a:pP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Heap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حافظه ایست که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object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ها مثل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instance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های جدید از یک کلاس در آن قرار میگیرند.</a:t>
            </a: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l">
              <a:buNone/>
            </a:pP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Whenever a new object is created, it is allocated on the heap, and a reference to that object is returned. During a program’s execution, the heap begins filling up as new objects are created. </a:t>
            </a: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به محض ایجاد یک شی، فضایی در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heap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به آن اختصاص داده میشه و یک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reference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که اونو برگردونه. در حین اجرای برنامه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heap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با شی های جدیدی که ساخته میشه شروع به پر شدن میکنه.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9362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D7F9-143A-5EBC-0ACC-D8E5DD72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Garbage Collector (GC)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59C5-5D60-1F25-FA23-E44FCAF24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The runtime has a garbage collector that periodically deallocates objects from the heap, so your program does not run out of memory. </a:t>
            </a: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Runtime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یه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garbage collector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داره( که بهش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GC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هم میگن) که به صورت دوره ای صدا زده میشه و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object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ها رو از رو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heap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پاک میکنه و فضا رو آزاد میکنه. اینجوریه که به خطای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out of memory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نمیخوره.</a:t>
            </a: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l">
              <a:buNone/>
            </a:pP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An object is eligible for deallocation as soon as it’s not referenced by anything that’s itself “alive.”</a:t>
            </a: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یک شی به محض اینکه دیگه هیچ رفرنسی بهش وجود نداشته باشه شرایط پاک شدن توسط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GC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رو پیدا میکنه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4785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D7F9-143A-5EBC-0ACC-D8E5DD72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توضیح با مثال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59C5-5D60-1F25-FA23-E44FCAF24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367093"/>
            <a:ext cx="10563852" cy="3424107"/>
          </a:xfrm>
        </p:spPr>
        <p:txBody>
          <a:bodyPr/>
          <a:lstStyle/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بیاییم این تیکه کد رو باهم بررسی کنیم: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فرض کنید این کد همه چیزیست که ما توی </a:t>
            </a:r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program.cs</a:t>
            </a: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نوشتیم. خط اول متغیر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ref1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تعریف شده، خط دوم استفاده شده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و دیگه تا آخر کد هیچ استفاده ای ازش نشده، پس بعد از خط دوم دیگه نیازی به این متغیر نداریم و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GC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میتونه فضای اشغال شده توسط این متغیر رو در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heap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آزاد کنه.</a:t>
            </a:r>
          </a:p>
          <a:p>
            <a:pPr marL="0" indent="0" algn="r" rtl="1">
              <a:buNone/>
            </a:pP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خط بعدی متغیر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ref2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رو تعریف کردیم و خط بعد یه کپی ازش گرفتیم و ریختیم تو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ref3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، با وجود اینکه دیگه از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ref2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استفاده ای نشده، این متغیر هنوز شرایط لازم برای آزادسازی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heap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رو نداره چرا که از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ref3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هنوز داره استفاده میشه.</a:t>
            </a:r>
          </a:p>
          <a:p>
            <a:pPr marL="0" indent="0" algn="r" rtl="1">
              <a:buNone/>
            </a:pP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2E3EB-37C8-4005-3E94-C981B0102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65" y="1955381"/>
            <a:ext cx="5380186" cy="16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4357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798</TotalTime>
  <Words>692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 Lotus</vt:lpstr>
      <vt:lpstr>Century Gothic</vt:lpstr>
      <vt:lpstr>Tahoma</vt:lpstr>
      <vt:lpstr>Vapor Trail</vt:lpstr>
      <vt:lpstr>PowerPoint Presentation</vt:lpstr>
      <vt:lpstr>Variable یا متغیر چیست؟</vt:lpstr>
      <vt:lpstr>The Stack and the Heap</vt:lpstr>
      <vt:lpstr>Stack</vt:lpstr>
      <vt:lpstr>Stack</vt:lpstr>
      <vt:lpstr>Heap</vt:lpstr>
      <vt:lpstr>Garbage Collector (GC)</vt:lpstr>
      <vt:lpstr>توضیح با مثال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Abbaszadegan</dc:creator>
  <cp:lastModifiedBy>Mohammad Abbaszadegan</cp:lastModifiedBy>
  <cp:revision>35</cp:revision>
  <dcterms:created xsi:type="dcterms:W3CDTF">2024-03-21T19:52:11Z</dcterms:created>
  <dcterms:modified xsi:type="dcterms:W3CDTF">2024-03-22T09:11:06Z</dcterms:modified>
</cp:coreProperties>
</file>