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4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0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9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5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3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48EA-81BF-4F42-BB8B-2B457F4AF69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66B9D7-55CA-4DC6-8A70-5E9859E94B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4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53BD-77BF-586F-063A-6FC68296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491588"/>
            <a:ext cx="5387744" cy="484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Chapter 4 - Events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84237B-A0AC-FC04-ABB6-4F8299F0D4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" b="381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F84C9-3AF9-10BC-58BC-D3F0F0032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206" y="3303155"/>
            <a:ext cx="5524404" cy="2003742"/>
          </a:xfrm>
        </p:spPr>
        <p:txBody>
          <a:bodyPr numCol="2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broadcaster and subscriber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Standard Event Pattern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Event Accessors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Event Modifiers</a:t>
            </a:r>
          </a:p>
        </p:txBody>
      </p:sp>
    </p:spTree>
    <p:extLst>
      <p:ext uri="{BB962C8B-B14F-4D97-AF65-F5344CB8AC3E}">
        <p14:creationId xmlns:p14="http://schemas.microsoft.com/office/powerpoint/2010/main" val="188458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6570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حالا بیاییم برگردونیم فیلد رو به ایونت. همونطور که میبینید اجازه بهمون نمیده تا اون سه تا کاری که در اسلاید قبل اومد رو انجام بدیم و خیالمون از بابت دخالت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 تو کار همدیگه راحته.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عبارتی کلا برای ایونت ها دو عملگر =+ و =- تعریف شده.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D9009-5191-4F1D-6188-A9BB27BA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77" y="3352695"/>
            <a:ext cx="8878069" cy="2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Standard Event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برای استفاده از ایونت ها در دات نت یک الگوی استاندارد وجود داره که بهتره از اون استفاده کرد. هسته اصلی این الگو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System.EventArgs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(یک کلاس از پیش تعریف شده در دات نت که  به جز فیلد استاتیک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Empty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هیچ عضوی نداره) هستش. </a:t>
            </a:r>
          </a:p>
          <a:p>
            <a:pPr marL="0" indent="0" algn="r" rtl="1">
              <a:buNone/>
            </a:pP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EventArgs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یک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base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 که برای انتقال داده به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ایونت ها ازش استفاده میشه.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74CA-CEA5-67AD-DC30-E28E1F70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24139"/>
            <a:ext cx="4656223" cy="13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Standard Event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706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حالا بیاییم تو مثال قبلی یه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از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EventArgs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بسازیم که بتونه دیتای مورد نیازمون رو وقتی ایونت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priceChanged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فراخوانی میشه به اون بفرسته. 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معمولا برای اینکه بعدا هرجا نیاز داشتیم از این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کنیم اسم اونو مطابق با دیتایی که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قراره منتقل کنه در نظر میگیریم.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همچنین این کلاس معمولا دیتا رو به صورت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پراپرتی یا فیلد فقط خواندنی نگهداری میکنه.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33A75-2E40-3655-5C8F-B09DB090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42679"/>
            <a:ext cx="5434996" cy="2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7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Standard Event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706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بعد از تعریف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subclass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از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EventArgs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قدم بعدی انتخاب یا نوشتن یه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برای اون هستش که باید این سه قانون رو رعایت کنیم:</a:t>
            </a:r>
          </a:p>
          <a:p>
            <a:pPr marL="457200" indent="-457200" algn="r" rtl="1">
              <a:buAutoNum type="romanU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متد مدنظر </a:t>
            </a:r>
            <a:r>
              <a:rPr lang="fa-IR" b="1" dirty="0">
                <a:latin typeface="Tahoma" panose="020B0604030504040204" pitchFamily="34" charset="0"/>
                <a:cs typeface="B Lotus" panose="00000400000000000000" pitchFamily="2" charset="-78"/>
              </a:rPr>
              <a:t>نباید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خروجی داشته باشه. (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void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باشه)</a:t>
            </a:r>
          </a:p>
          <a:p>
            <a:pPr marL="457200" indent="-457200" algn="r" rtl="1">
              <a:buAutoNum type="romanU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حتما دوتا پارامتر ورودی داشته باشه، اولی از نوع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object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دومی از نوع کلاس مشتق شده از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EventArgs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.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پارامتر اول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broadcaster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مشخص میکنه و پارامتر دوم شامل اطلاعاتی است که قراره ارسال بشه.</a:t>
            </a:r>
          </a:p>
          <a:p>
            <a:pPr marL="514350" indent="-514350" algn="r" rtl="1">
              <a:buFont typeface="+mj-lt"/>
              <a:buAutoNum type="romanU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اسم متد حتما به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EventHandler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ختم بشه.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* دات نت خودش برای کمک به این موضوع یه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generic 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اسم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System.EventHandler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&lt;&gt;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داره.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4C9B-92E1-4C67-5CB2-3C8973F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46" y="5214932"/>
            <a:ext cx="8401322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4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Standard Event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706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قبل اینکه جنریک ها معرفی بشن (قبل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C# 2.0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) ما باید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 رو خودمون سفارشی مینوشتیم مثل این: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همین علت هنوز خیلی از ایونت هایی که توی دات نت هست از این روش برای پیاده سازیشون استفاده شده.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530D4-8A33-73C4-955A-E04E642E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34628"/>
            <a:ext cx="8473700" cy="3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5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Standard Event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714" y="2015732"/>
            <a:ext cx="9721249" cy="35706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قدم بعدی اینه که یه ایونت از نوع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 که در اسلاید قبل ساختیم بسازیم(اینجا ما از جنریک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EventHandler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کردیم).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 در نهایت یه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protected virtual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میخواییم که ایونت رو صدا بزنه.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متد حتما باید اسمش همون اسم ایونت باشه با یک پیشوند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یک پارامتر از جنس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EventArgs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هم نیاز داریم.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6A37C-212F-FF29-7E2A-8F895562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72" y="2738965"/>
            <a:ext cx="7731655" cy="15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3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Standard Event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714" y="2015732"/>
            <a:ext cx="9721249" cy="35706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برای اینکه در سناریوهای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multi-thread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عملکرد بهتری داشته باشیم بهتره که یه متغیر موقتی برای بررسی و فراخوانی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باشیم.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البته با استفاده از عملگر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?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هم میشه به این هدف رسید.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هر دوی این روشها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thread-safe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هستند و بهترین روش برای فراخوانی ایونت ها است.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5B89D-7952-3BBA-D21F-EB3BB5E5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13" y="2726559"/>
            <a:ext cx="3887853" cy="14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Standard Event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714" y="2015732"/>
            <a:ext cx="9721249" cy="35706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حالا ما یه ساختار مرکزی داریم که به راحتی کلاسهای مشتق شده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stock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میتونند ایونت رو فراخوانی کنند یا اونو مجدد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کنند.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تنها چیزی که نیازه این خط هست که باید به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setter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فیلد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price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اضافه کنیم تا به درستی کارشو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انجام بده: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0699B-AF25-2D0A-D5DE-581E1352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649293"/>
            <a:ext cx="9603275" cy="6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714" y="2015732"/>
            <a:ext cx="9721249" cy="35706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Event Accessor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 پیاده سازی برای عملگرهای =+ و =- هستش. به صورت پیش فرض این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accessor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توسط خود کامپایلر ایجاد میشه.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وقتی ما یه همچین ایونتی تعریف میکنیم کامپایلر اونو تبدیل میکنه به موارد زیر:</a:t>
            </a: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یک فیلد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private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از جنس همون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دوتا متد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add_PriceChanged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remove_Pri⁠ce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​Changed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که پیاده سازی های =+ و =- رو به فیلد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private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که ایجاد کرده ارسال کند.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اینکار رو به صورت دستی هم میتونید خودتون انجام بدید: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5E01-0E43-29FF-CF84-A9D77DE2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23" y="2500295"/>
            <a:ext cx="4581677" cy="352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DF5DA-303E-BB29-48A5-199AB7A0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440459"/>
            <a:ext cx="4381810" cy="9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714" y="2015732"/>
            <a:ext cx="9721249" cy="3570681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با تعریف دستی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accessor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برای ایونت ها میشه سناریوهای پیچیده تری رو مدیریت کرد. سه تا سناریو تو کتاب اومده برای نمونه که عین متن رو میارم: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event accessors are merely relays for another class that is broadcasting the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class exposes many events, for which most of the time very few subscribers exist, such as a Windows control. In such cases, it is better to store the subscriber’s delegate instances in a dictionary because a dictionary will contain less storage overhead than dozens of null delegate field 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explicitly implementing an interface that declares an event.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62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broadcaster and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وقتی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 استفاده میکنیم معمولا دو نقش مهم وارد بازی میشند: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broadcaster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</a:p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Broadcaster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یک نوعی است که شامل یک فیلد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broadcaster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تصمیم میگیره که چه زمانی با فراخوانی اون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کارشو انجام بده.</a:t>
            </a:r>
          </a:p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متدهایی هستند که به عنوان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target-method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نمونه ای که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ساختیم معرفی شدند.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با کمک =+ و =- در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broadcast-delegate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تصمیم میگیره که چه زمانی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listening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شروع یا متوقف کنه. همچنین یه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در مورد بقیه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 چیزی نمیدونه یا اگر هم بدونه در کارشون دخالتی نمیکنه.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b="1" dirty="0">
                <a:solidFill>
                  <a:srgbClr val="FF0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ازونجایی که مطمئن نیستم منظور رو درست تونسته باشم منتقل کنم در اسلاید بعدی متن اصلی رو هم میارم.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507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714" y="2015732"/>
            <a:ext cx="9721249" cy="35706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مثل متدها، ایونت ها هم میتونند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virtual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overridden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abstract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یا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sealed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باشند.حتی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static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هم میتونند باشند: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18CB3-7E93-BF96-9BCD-5FA8BABE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94" y="2920317"/>
            <a:ext cx="6131947" cy="13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broadcaster and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When using delegates, two emergent roles commonly appear: broadcaster and subscriber.</a:t>
            </a:r>
          </a:p>
          <a:p>
            <a:pPr marL="0" indent="0" algn="l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broadcaster is a type that contains a delegate field. The broadcaster decides when to broadcast, by invoking the delegate.</a:t>
            </a:r>
          </a:p>
          <a:p>
            <a:pPr marL="0" indent="0" algn="l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subscribers are the method target recipients. A subscriber decides when to start and stop listening by calling += and -= on the broadcaster’s delegate. A subscriber does not know about, or interfere with, other subscribers.</a:t>
            </a:r>
          </a:p>
          <a:p>
            <a:pPr marL="0" indent="0" algn="l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09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event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 یک ویژگی زبان سی شارپ هستند که الگوی رویداد محور رو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formalize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میکنند.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event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ساختاری هستش که مجموعه ای از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های مورد نیاز برای مدل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broadcaster/subscriber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را نمایش میدهد. 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هدف اصلی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event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اینه </a:t>
            </a:r>
            <a:r>
              <a:rPr lang="fa-IR">
                <a:latin typeface="Tahoma" panose="020B0604030504040204" pitchFamily="34" charset="0"/>
                <a:cs typeface="B Lotus" panose="00000400000000000000" pitchFamily="2" charset="-78"/>
              </a:rPr>
              <a:t>که نذارن 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روی کار اون یکی تاثیر بذاره و یا دخالتی کنه. 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b="1" dirty="0">
                <a:solidFill>
                  <a:srgbClr val="FF0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متن اصلی رو تو اسلاید بعد میتونید ببینید.</a:t>
            </a:r>
          </a:p>
        </p:txBody>
      </p:sp>
    </p:spTree>
    <p:extLst>
      <p:ext uri="{BB962C8B-B14F-4D97-AF65-F5344CB8AC3E}">
        <p14:creationId xmlns:p14="http://schemas.microsoft.com/office/powerpoint/2010/main" val="92258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Events are a language feature that formalizes this pattern. 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An event is a construct that exposes just the subset of delegate features required for the broadcaster/subscriber model. 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The main purpose of events is to prevent subscribers from interfering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40129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برای تعریف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event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کافیه فقط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event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جلوی فیلد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قرار بدیم: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کدهای داخلی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broadcaster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priceChanged</a:t>
            </a: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دسترسی کامل دارند و میتونند از اون به عنوان یه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استفاده کنند. کدهایی که قراره از این کلاس استفاده کنند فقط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میتونند از عملگرهای =+ و =- در مواجهه با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priceChanged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کنند.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17B21-AA9F-BC95-7DC9-81155907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58" y="2495535"/>
            <a:ext cx="7654722" cy="423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A8739-0A78-4DD2-DAFB-16182CE6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58" y="3248077"/>
            <a:ext cx="4891342" cy="10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8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Events</a:t>
            </a:r>
            <a:b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HOW DO EVENTS WORK ON THE INSIDE?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وقتی ما یک ایونت تعریف میکنیم سه اتفاق میفته:</a:t>
            </a:r>
          </a:p>
          <a:p>
            <a:pPr marL="457200" indent="-457200" algn="r" rtl="1">
              <a:buAutoNum type="romanU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کامپایلر کد رو به یه همچین کدی تبدیل میکنه:</a:t>
            </a:r>
          </a:p>
          <a:p>
            <a:pPr marL="514350" indent="-514350" algn="r" rtl="1">
              <a:buFont typeface="+mj-lt"/>
              <a:buAutoNum type="romanU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کامپایلر توی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broadcaster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میگرده تا ببینه کجاها این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ایونت رفرنس داره و عملیاتی غیر از =+ یا =- انجام میدند و اونا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رو به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priceChange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ریدایرکت میکنه.</a:t>
            </a:r>
          </a:p>
          <a:p>
            <a:pPr marL="457200" indent="-457200" algn="r" rtl="1">
              <a:buAutoNum type="romanU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کامپایلر عملگرهای =+ و =- رو به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add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remove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ترجمه میکنه. جالبه که این باعث میشه عملکرد این دو عملگر منحصر به فرد بشه برای ایونت ها و برخلاف بقیه موارد معمول این عملگرها ساده شده + و – نیستند که در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assigment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ازشون استفاده میکنیم.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9ED32-9CCD-3871-6BDF-25DA9431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36143"/>
            <a:ext cx="3872168" cy="868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7A4D6-D1DC-866C-5D14-74BDFCB5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2838415"/>
            <a:ext cx="3872168" cy="9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Events</a:t>
            </a:r>
            <a:b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HOW DO EVENTS WORK ON THE INSIDE?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083D5-DC9A-A0A7-CD48-5CA4E680B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457449"/>
            <a:ext cx="9603275" cy="30511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78EB9C-7388-61F6-72A2-8C126DF254D0}"/>
              </a:ext>
            </a:extLst>
          </p:cNvPr>
          <p:cNvSpPr txBox="1">
            <a:spLocks/>
          </p:cNvSpPr>
          <p:nvPr/>
        </p:nvSpPr>
        <p:spPr>
          <a:xfrm>
            <a:off x="7110413" y="2015732"/>
            <a:ext cx="394444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اینم متن اصلی، چون زیاد بود عکس گذاشتم:</a:t>
            </a:r>
          </a:p>
        </p:txBody>
      </p:sp>
    </p:spTree>
    <p:extLst>
      <p:ext uri="{BB962C8B-B14F-4D97-AF65-F5344CB8AC3E}">
        <p14:creationId xmlns:p14="http://schemas.microsoft.com/office/powerpoint/2010/main" val="380347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1A3-4373-645E-D652-AEF400A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98F-E87E-6375-3465-8073712A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06" y="2015732"/>
            <a:ext cx="4202348" cy="377887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مثال رو ببینید: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اگه کلمه کلیدی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event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حذف کنیم فیلدمون تبدیل به یه فیلد معمولی میشه ولی همچنان این مثال همون نتیجه قبل رو میده. و البته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میتونند با روشهای زیر تو کار هم دخالت کنند:</a:t>
            </a:r>
          </a:p>
          <a:p>
            <a:pPr marL="457200" indent="-457200" algn="r" rtl="1">
              <a:buAutoNum type="arabi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مقداردهی مجدد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(به جای =+)</a:t>
            </a:r>
          </a:p>
          <a:p>
            <a:pPr marL="457200" indent="-457200" algn="r" rtl="1">
              <a:buAutoNum type="arabi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پاک کردن همه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</a:t>
            </a:r>
          </a:p>
          <a:p>
            <a:pPr marL="457200" indent="-457200" algn="r" rtl="1">
              <a:buAutoNum type="arabicPeriod"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فراخوانی بقیه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ها به صورت دستی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63A74-2948-85D4-3021-087D5AA8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400927" cy="37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67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774</TotalTime>
  <Words>1331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Tahoma</vt:lpstr>
      <vt:lpstr>Wingdings</vt:lpstr>
      <vt:lpstr>Gallery</vt:lpstr>
      <vt:lpstr>Chapter 4 - Events</vt:lpstr>
      <vt:lpstr>broadcaster and subscriber</vt:lpstr>
      <vt:lpstr>broadcaster and subscriber</vt:lpstr>
      <vt:lpstr>Events </vt:lpstr>
      <vt:lpstr>Events </vt:lpstr>
      <vt:lpstr>Events </vt:lpstr>
      <vt:lpstr>Events HOW DO EVENTS WORK ON THE INSIDE? </vt:lpstr>
      <vt:lpstr>Events HOW DO EVENTS WORK ON THE INSIDE? </vt:lpstr>
      <vt:lpstr>Events</vt:lpstr>
      <vt:lpstr>Events</vt:lpstr>
      <vt:lpstr>Standard Event Pattern</vt:lpstr>
      <vt:lpstr>Standard Event Pattern</vt:lpstr>
      <vt:lpstr>Standard Event Pattern</vt:lpstr>
      <vt:lpstr>Standard Event Pattern</vt:lpstr>
      <vt:lpstr>Standard Event Pattern</vt:lpstr>
      <vt:lpstr>Standard Event Pattern</vt:lpstr>
      <vt:lpstr>Standard Event Pattern</vt:lpstr>
      <vt:lpstr>Event Accessors</vt:lpstr>
      <vt:lpstr>Event Accessors</vt:lpstr>
      <vt:lpstr>Event Modifiers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Mohammad Abbaszadegan</dc:creator>
  <cp:lastModifiedBy>Mohammad Abbaszadegan</cp:lastModifiedBy>
  <cp:revision>92</cp:revision>
  <dcterms:created xsi:type="dcterms:W3CDTF">2024-04-04T19:52:39Z</dcterms:created>
  <dcterms:modified xsi:type="dcterms:W3CDTF">2024-04-05T08:47:14Z</dcterms:modified>
</cp:coreProperties>
</file>