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EC97D-D21F-40F4-842E-AE877D3C1B0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CEBFFC-2424-4D8A-96B9-E8A2D7FE6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69FFD-D0EF-1049-3C41-DAD068E7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cs typeface="B Lotus" panose="00000400000000000000" pitchFamily="2" charset="-78"/>
              </a:rPr>
              <a:t>Chapter 4 </a:t>
            </a:r>
            <a:br>
              <a:rPr lang="en-US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>
                <a:latin typeface="Tahoma" panose="020B0604030504040204" pitchFamily="34" charset="0"/>
                <a:cs typeface="B Lotus" panose="00000400000000000000" pitchFamily="2" charset="-78"/>
              </a:rPr>
              <a:t>(Patterns)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2ECBC-D468-593A-F2CF-656CCF86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7" y="731838"/>
            <a:ext cx="3505200" cy="5257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EBEE63-0EBC-B046-9578-BA8C3983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 Patterns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Constant Pattern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Relational Patterns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Pattern Combinators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var Pattern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Tuple and Positional Patterns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Property Patterns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List Patterns</a:t>
            </a:r>
          </a:p>
        </p:txBody>
      </p:sp>
    </p:spTree>
    <p:extLst>
      <p:ext uri="{BB962C8B-B14F-4D97-AF65-F5344CB8AC3E}">
        <p14:creationId xmlns:p14="http://schemas.microsoft.com/office/powerpoint/2010/main" val="347024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Property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میتونه براساس پراپرتی های یک آبجکت عمل کنه، یه نمونه ساده ازشو قبلا دیدیم: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با استفاده از دستور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switch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خیلی مفید باشه، این مثال رو ببینید: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 این الگو شما میتونید تفزیبا هرکاری بکنید،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رو با الگوهای دیگه ترکیب کنید،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مقایسه های خاص انجام بدید و خلاصه اینکه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دستتون برای انجام هرکاری بازه: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35796-A80D-893D-E805-7C7DF1F7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4386"/>
            <a:ext cx="4355783" cy="543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63828-A108-EC9F-EA6D-A963E62F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1730"/>
            <a:ext cx="6235760" cy="24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Property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همینطور میتونید این الگو رو در ترکیب با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کار ببرید: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CA706-57E1-7971-9AE9-45E28BC5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2144"/>
            <a:ext cx="8466384" cy="17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List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با همه نوعهای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collection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پراپرتی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count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length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را دارند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indexable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هستند میتونه کار کنه.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علامت _ به معنی هر مقداری است.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Var 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اینجا هم کار میکنه و میتونه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این الگو ترکیب بشه.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دو نقطه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slice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ایجاد میکنه،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slice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با صفر یا بیشتر آیتم خودشو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match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کنه.</a:t>
            </a: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Slice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به راحتی میتونید با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var-pattern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ترکیب کنید و شروط جدیدی خلق کنید.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لازم به ذکر هست که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list-pattern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فقط میتونه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slice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9FFED-4BBA-3622-CF14-4176CB6A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6909"/>
            <a:ext cx="6463207" cy="12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قبلا دیدیم که میتونیم یه همچین الگویی داشته باشیم برای چک کردن نوع یک متغیر: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این الگو به اصطلاح میگن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الگوهای دیگه ای رو هم پشتیبانی کنه مثل </a:t>
            </a:r>
          </a:p>
          <a:p>
            <a:pPr algn="r" rtl="1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Property-pattern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در نسخه های جدید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معرفی شده: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الگوها در این سه حالت پشتیبانی میشن: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After the is operator (variable is pattern)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 switch statements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 switch expressions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62851-257B-E5AB-73BD-6E78066E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67" y="2236733"/>
            <a:ext cx="4303442" cy="1171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439FE-2121-95CF-91B5-8ECEC992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67" y="3561224"/>
            <a:ext cx="5958042" cy="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Constant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به شما اجازه میده آبجکت رو مستقیم با یک مقدار ثابت مقایسه کنید: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مثال رو ببینید: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هر دو شرط یک کار رو دارند میکنند و عملا شرط دوم کاری رو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انجام میده که شرط اول داره پشت صحنه خودش انجام میده.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طبیعیه که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بهمون اجازه نده تا از عملگر == برای مقایسه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آبجکت با یک مقدار ثابت استفاده کنیم چرا که کامپایلر نیاز داره تا نوع متغیر رو از قبل بدونه.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الگو، یک جایگزین منطقی تر داره به این شکل: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 ادامه خواهیم دید که این الگو وقتی با الگوهای دیگه ترکیب میشه، میتونه مفیدتر باشه.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14A05-9E68-5086-232D-FEF8911E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34" y="2182135"/>
            <a:ext cx="4853129" cy="1467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3DE9B-B682-21CF-EF86-B79DFDD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34" y="4195741"/>
            <a:ext cx="3790276" cy="6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Relational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 9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بعد ما میتونیم از عملگرهای &lt;، &gt;، =&gt; و =&lt; در الگوهامون استفاده کنیم.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به شکل معناداری در دستورات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switch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بهمون کمک کنه.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همچنین این الگو هم مثل الگوی قبلی نوع متغیر براش مهمه، تو مثال زیر داخل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obj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مقدار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decimal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ریختیم پس نمیتونه با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مقایسه بشه و نتیجه به شکل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زیر میشه: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 ادامه خواهیم دید که این الگو هم مثل الگوی قبل در ترکیب با سایر الگوها میتونه مثمر ثمرتر باشه.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CA28F-2A59-3C5D-A08D-E2E48D2E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6918"/>
            <a:ext cx="4836314" cy="518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A6A80-7612-48A1-CC46-917F143F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44106"/>
            <a:ext cx="3960495" cy="2108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02DE4-CED9-63ED-49B8-20438737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094" y="4152906"/>
            <a:ext cx="4953494" cy="8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Pattern Combinators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 9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بعد میتونیم از عملگرهای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and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not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ترکیب الگوها استفاده کنیم.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مشابه عملگرهای &amp;&amp; و || اینجا هم 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and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تقدم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بالاتری نسبت به 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داره که میتونید با استفاده از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پرانتز اونو تغییر بدید.</a:t>
            </a: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حرکت قشنگی که میشه با 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not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زد اینه که ببینیم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متغیر یک نوع خاص نباشه: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21A4D-5E5D-500B-E1F6-B7B5C610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5" y="2352333"/>
            <a:ext cx="5342083" cy="301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CF1DE-09B5-A7D4-2A02-CEC9265A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32" y="4605233"/>
            <a:ext cx="4651748" cy="7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var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یک نوع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 که به جای نوع متغیر از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var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میکنه. در این الگو تبدیل همیشه موفقیت آمیز است، بنابراین هدفش اینه تا بتونیم از متغیر جدیدی که تولید میکنه استفاده مجدد کنیم: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این مثال متد کامنت شده همان کار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بالایی را انجام میدهد.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14999-DCCD-81B0-587F-8E712152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6737033" cy="19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Tuple and Positional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 8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معرفی شد و میتونه 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switch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هایی که برای چند مقدار نیاز داریم استفاده بشه: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89E5B-59DC-A976-FF00-B79855E9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3006"/>
            <a:ext cx="6214701" cy="34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Tuple and Positional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الگو میتونه برای نوعهایی که 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Deconsruct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دارند هم استفاده بشه و به خوبی خودشو باهاشون سازگار کنه: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توی این مثال ما یه کلاس داریم که متد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Deconstruct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خودمون براش نوشتیم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 یک رکورد داریم که خودش خودکار اونو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تولید میکنه و میبینید که در هر دو مورد به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درستی کار میکنه: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9C0D9-55FE-9833-9BCA-41E9C7B2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10" y="2357096"/>
            <a:ext cx="5875672" cy="2681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5E02B-9742-3A66-A0B4-56B40B08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76" y="4097573"/>
            <a:ext cx="4019898" cy="9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AAA1-3E63-223E-B9BE-8EA1A01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Tuple and Positional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4A68C-BB91-B7A8-F380-C83D3C5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بیاییم یه مثال از ترکیب این الگو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type-pattern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 استفاده از دستور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switch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بنویسیم:</a:t>
            </a: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F1EE3-5E1B-426D-C0F7-6EE9E2D6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77331"/>
            <a:ext cx="6222683" cy="3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0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8616</TotalTime>
  <Words>723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Wingdings</vt:lpstr>
      <vt:lpstr>Retrospect</vt:lpstr>
      <vt:lpstr>Chapter 4  (Patterns)</vt:lpstr>
      <vt:lpstr>Type Patterns</vt:lpstr>
      <vt:lpstr>Constant Pattern</vt:lpstr>
      <vt:lpstr>Relational Patterns</vt:lpstr>
      <vt:lpstr>Pattern Combinators</vt:lpstr>
      <vt:lpstr>var Pattern</vt:lpstr>
      <vt:lpstr>Tuple and Positional Patterns</vt:lpstr>
      <vt:lpstr>Tuple and Positional Patterns</vt:lpstr>
      <vt:lpstr>Tuple and Positional Patterns</vt:lpstr>
      <vt:lpstr>Property Patterns</vt:lpstr>
      <vt:lpstr>Property Patterns</vt:lpstr>
      <vt:lpstr>List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67</cp:revision>
  <dcterms:created xsi:type="dcterms:W3CDTF">2024-04-06T16:11:27Z</dcterms:created>
  <dcterms:modified xsi:type="dcterms:W3CDTF">2024-04-12T15:59:28Z</dcterms:modified>
</cp:coreProperties>
</file>