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1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3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8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E74-AF1B-09D1-56C2-FBC2122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Chapter 4 -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.Net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Overview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6AB968E-B96E-0C7B-966B-859C84C595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290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C2691-C125-8CBA-4AE6-2BC9DAD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7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WHAT’S NEW IN .NET 7 AND .NET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BCL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در دات نت 7 و 8 تعداد زیادی ویژگی و بهبود عملکرد رو به همراه داشته از جمله: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یه سریاش مربوط به لینوکس هست که چون من اصلا هیچی ازش نمیدونم مستقیم متن اصلی رو میذارم:</a:t>
            </a: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Tar archive format, popular on Unix systems, is now supported via types in the new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System.Formats.Tar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namespace (see “Working with Tar Files”). The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ZipFile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class has also been enhanced to allow folders of files to be zipped directly into or from a stream.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There’s now support for working with Unix file permissions.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27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WHAT’S NEW IN .NET 7 AND .NET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بقیه ویژگی هاش عبارتند از: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stream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دو متد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ReadExactly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ReadAtLeast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برای سهولت خوندن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stream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معرفی کرده.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پشتیبانی از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ReadOnlySpan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&lt;T&gt;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Span&lt;T&gt;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بهبود پیدا کرده. 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random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از اعضای یک کالکشن رو به صورت رندوم برگردونه.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انواع زمانی میکروثانیه و نانوثانیه رو هم پشتیبانی میکنند.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اضافه شدن چندین متد کاربری به کلاس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JsonNode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اضافه شدن دو نوع کالکشن جدید به نام های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FrozenDictionary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FrozenSet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dirty="0">
                <a:solidFill>
                  <a:srgbClr val="FFFF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(این امکانات به مرور در فصول بعدی پوشش داده میشه)</a:t>
            </a:r>
          </a:p>
        </p:txBody>
      </p:sp>
    </p:spTree>
    <p:extLst>
      <p:ext uri="{BB962C8B-B14F-4D97-AF65-F5344CB8AC3E}">
        <p14:creationId xmlns:p14="http://schemas.microsoft.com/office/powerpoint/2010/main" val="144706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Runtime Targets and TFMs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در فایل پروژه المنت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TargetFramework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مشخص میکنه که پروژه با چه ورژنی از دات نت اجرا بشه و این موضوع با استفاده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Target Framework Moniker (TFM)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مشخص میشه. مقادیر زیر برای این مقدار معتبر هستند:</a:t>
            </a:r>
          </a:p>
          <a:p>
            <a:pPr marL="0" indent="0" algn="l">
              <a:buNone/>
            </a:pPr>
            <a:r>
              <a:rPr lang="nl-NL" dirty="0">
                <a:latin typeface="Tahoma" panose="020B0604030504040204" pitchFamily="34" charset="0"/>
                <a:cs typeface="B Lotus" panose="00000400000000000000" pitchFamily="2" charset="-78"/>
              </a:rPr>
              <a:t>net8.0, net7.0, net6.0, net5.0 (for .NET versions 8, 7, 6, and 5), netcoreapp3.1 (for .NET Core 3.1), net48 (for .NET Framework 4.8), and netstandard2.0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مثال نشون میده که چطور یک پروژه در بگیم با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دات نت 8 ران بشه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D525-2FE5-2AB6-A741-068BDE89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59" y="4591021"/>
            <a:ext cx="4297432" cy="7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0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Runtime Targets and TFMs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TargetFrameworks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میتونید چندتا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TFM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برای اجرای پروژه تعریف کنید.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 این کار کامپایلر برای هر کدوم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TFM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اسمبلی جدا تولید میکنه. </a:t>
            </a:r>
          </a:p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runtime target is encoded into the output assembly via the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TargetFramework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attribute. An assembly can run on a newer (but not older) runtime than its target.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9B28C-DF4B-ACF9-FE6A-12FEAF1A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2" y="2867007"/>
            <a:ext cx="5348432" cy="5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0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.NET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کتابخانه های کاربردی که در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Nuget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وجود داره اگه صرفا قرار بود از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.Net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8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پشتیبانی کنه ارزش چندانی نداشت. وقتی ما یه کتابخونه مینویسیم میخواهیم که تو پلتفرم ها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runtime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های مختلف ازش استفاده کنیم. برای رسیدن به این هدف بدون اینکه چندین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build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با نسخه های متفاوت ایجاد کنیم، میتونیم پایین ترین نسخه رو انتخاب کنیم. مثلا اگه یه کتابخونه با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.Net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6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نوشته شده باشه در نسخه های 7 و 8 هم قابل استفاده است.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اگه بخواهیم تو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.Net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framework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کنیم ازونجایی که ساختار متفاوتی داره به مشکل برمیخوریم. برای حل این مشکل میتونیم از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.Net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Standard</a:t>
            </a:r>
            <a:r>
              <a:rPr lang="fa-IR">
                <a:latin typeface="Tahoma" panose="020B0604030504040204" pitchFamily="34" charset="0"/>
                <a:cs typeface="B Lotus" panose="00000400000000000000" pitchFamily="2" charset="-78"/>
              </a:rPr>
              <a:t> استفاده کنیم.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774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14341</TotalTime>
  <Words>509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Tw Cen MT</vt:lpstr>
      <vt:lpstr>Circuit</vt:lpstr>
      <vt:lpstr>Chapter 4 - .Net Overview</vt:lpstr>
      <vt:lpstr>WHAT’S NEW IN .NET 7 AND .NET 8</vt:lpstr>
      <vt:lpstr>WHAT’S NEW IN .NET 7 AND .NET 8</vt:lpstr>
      <vt:lpstr>Runtime Targets and TFMs</vt:lpstr>
      <vt:lpstr>Runtime Targets and TFMs</vt:lpstr>
      <vt:lpstr>.NET Standard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37</cp:revision>
  <dcterms:created xsi:type="dcterms:W3CDTF">2024-04-12T18:50:27Z</dcterms:created>
  <dcterms:modified xsi:type="dcterms:W3CDTF">2024-04-22T17:52:11Z</dcterms:modified>
</cp:coreProperties>
</file>