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3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42963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7 - Arrays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AB968E-B96E-0C7B-966B-859C84C595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63707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Construction and Indexing</a:t>
            </a:r>
            <a:endParaRPr lang="fa-I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Enumeration</a:t>
            </a:r>
            <a:endParaRPr lang="fa-IR" sz="1800" kern="1200" baseline="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Length and Rank</a:t>
            </a:r>
            <a:endParaRPr lang="fa-IR" sz="180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Searching</a:t>
            </a:r>
            <a:endParaRPr lang="fa-IR" sz="1800" kern="1200" baseline="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Sorting</a:t>
            </a:r>
            <a:endParaRPr lang="fa-IR" sz="180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Reversing Elements</a:t>
            </a:r>
            <a:endParaRPr lang="fa-IR" sz="1800" kern="1200" baseline="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Copying</a:t>
            </a:r>
            <a:endParaRPr lang="fa-IR" sz="180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baseline="0" dirty="0">
                <a:solidFill>
                  <a:srgbClr val="FFFFFF"/>
                </a:solidFill>
                <a:effectLst>
                  <a:outerShdw blurRad="177800" dist="38100" dir="2700000" algn="tl" rotWithShape="0">
                    <a:srgbClr val="000000">
                      <a:alpha val="24000"/>
                    </a:srgbClr>
                  </a:outerShdw>
                </a:effectLst>
                <a:latin typeface="Tahoma" panose="020B0604030504040204" pitchFamily="34" charset="0"/>
                <a:ea typeface="+mj-ea"/>
                <a:cs typeface="B Lotus" panose="00000400000000000000" pitchFamily="2" charset="-78"/>
              </a:rPr>
              <a:t>Converting and Resizing</a:t>
            </a:r>
            <a:endParaRPr lang="fa-IR" sz="1800" kern="1200" baseline="0" dirty="0">
              <a:solidFill>
                <a:srgbClr val="FFFFFF"/>
              </a:solidFill>
              <a:effectLst>
                <a:outerShdw blurRad="177800" dist="38100" dir="2700000" algn="tl" rotWithShape="0">
                  <a:srgbClr val="000000">
                    <a:alpha val="24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Array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یک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built-in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داره برای مرتب کردن عناصر خودش.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متد فقط برای یک بعد آرایه کاربرد داره و هرنوعی که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IComparable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رو پیاده سازی کرده باشه میتونه سورت کنه.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A0AF0-B30B-1ED4-6D06-80508F52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60" y="3600373"/>
            <a:ext cx="4623589" cy="23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Reversing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 استفاده از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reverse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میتونیم عناصر یک آرایه رو برعکس کنیم: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BF9DC-42B8-B943-F6E8-1073CB5A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45" y="3314682"/>
            <a:ext cx="4979355" cy="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7" y="618518"/>
            <a:ext cx="9905998" cy="147857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کپی کردن یک آرایه چهار متد زیر وجود دارد:</a:t>
            </a:r>
          </a:p>
          <a:p>
            <a:pPr marL="0" indent="0" algn="l">
              <a:buNone/>
            </a:pP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Clone, Copy,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CopyTo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,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ConstrainedCopy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هر چهار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shallow-copy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انجام میدهند.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8F69F-F014-3920-B266-6D2D15B2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4" y="3395662"/>
            <a:ext cx="51534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Converting and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ConvertAll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همه آیتمهای یک آرایه رو به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یک نوع دیگر تبدیل کند.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همینطور با استفاده از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resize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میتونیم اندازه یک آرایه رو تغییر بدیم.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DB600-9FE0-0000-952B-AD040293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0" y="2853638"/>
            <a:ext cx="6086670" cy="16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Construction and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راحت‌ترین راه برای تعریف آرایه استفاده از ساختارهای زبان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هست:</a:t>
            </a: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راه دیگه برای تعریف آرایه استفاده از دستور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Array.CreateInstance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 که هم امکان تعیین نوع اعضای آرایه و هم ابعاد اون رو فراهم میکنه.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متدهای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GetValue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SetValue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ما اجازه میده که به آیتمهای یک آرایه دسترسی داشته باشیم.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1817C-5BCB-1B6E-A507-C0B168BC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00314"/>
            <a:ext cx="4536093" cy="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Construction and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به راحتی میشه آرایه ها رو به نوع هایی که قابل تبدیل هستند تبدیل کرد:</a:t>
            </a: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مثلا اگه یه کلاس داشته باشیم به اسم </a:t>
            </a:r>
            <a:b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Apple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که از 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Fruit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مشتق شده 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باشه،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Apple[]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میتونه به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Fruit[]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تبدیل بشه.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D3410-5801-A8C0-2395-9069E648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2" y="2867916"/>
            <a:ext cx="6013864" cy="17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Construction and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این مثال یه متد رو تعریف میکنه که آیتم اول آرایه (یک بعدی یا چند بعدی) رو برمیگردونه: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A5A26-9D28-65E2-352D-5CCB9AC5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1" y="2852596"/>
            <a:ext cx="499153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آرایه‌ها به راحتی میتونند با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foreach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استفاده بشن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همینطور میتونیم از متد استاتیک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Array.Foreach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استفاده کنیم. این متد دو ورودی دارد. ورودی اول آرایه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و ورودی دوم یک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Action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هست.</a:t>
            </a:r>
          </a:p>
          <a:p>
            <a:pPr marL="0" indent="0" algn="r" rtl="1">
              <a:buNone/>
            </a:pP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(</a:t>
            </a:r>
            <a:r>
              <a:rPr lang="fa-IR" dirty="0">
                <a:solidFill>
                  <a:srgbClr val="FFC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اگه </a:t>
            </a: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Action</a:t>
            </a:r>
            <a:r>
              <a:rPr lang="fa-IR" dirty="0">
                <a:solidFill>
                  <a:srgbClr val="FFC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 رو نمیشناسید پست مربوط به </a:t>
            </a:r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delegate</a:t>
            </a:r>
            <a:r>
              <a:rPr lang="fa-IR" dirty="0">
                <a:solidFill>
                  <a:srgbClr val="FFC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 ها رو یه نگاه بندازید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273AA-E0DD-46FB-1964-1E47A2EE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65" y="2400222"/>
            <a:ext cx="4343560" cy="20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Length and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GetLength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GetLongLength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اندازه یک بعد آرایه رو برمیگردونه، پراپرتی‎های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Length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LongLength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مجموع تعداد آیتم‌های همه ابعاد آرایه رو برمیگردونه.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5F24D-C5D1-5412-9AE3-5B7C7B9F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33" y="4039500"/>
            <a:ext cx="6547889" cy="13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کلاس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Array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برای پیدا کردن یک عنصر در یک بعد از آرایه راهکارهای مختلفی رو ارائه میده:</a:t>
            </a:r>
          </a:p>
          <a:p>
            <a:pPr algn="r" rtl="1"/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BinarySearch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methods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جستجوی سریع یک عنصر در یک آرایه مرتب</a:t>
            </a:r>
          </a:p>
          <a:p>
            <a:pPr algn="r" rtl="1"/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IndexOf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LastIndex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 methods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جستجوی یک عنصر در آرایه نامرتب</a:t>
            </a:r>
          </a:p>
          <a:p>
            <a:pPr algn="r" rtl="1"/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Find/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FindLast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FindIndex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FindLastIndex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FindAll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/Exists/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TrueForAll</a:t>
            </a:r>
            <a:b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پیدا کردن یک یا چند عنصر در آرایه با دستورات شرطی</a:t>
            </a:r>
          </a:p>
        </p:txBody>
      </p:sp>
    </p:spTree>
    <p:extLst>
      <p:ext uri="{BB962C8B-B14F-4D97-AF65-F5344CB8AC3E}">
        <p14:creationId xmlns:p14="http://schemas.microsoft.com/office/powerpoint/2010/main" val="138006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هیچکدوم از روش‌های جستجو در صورت پیدا نکردن آیتم مدنظر خطا نمیدند، در عوض اگر آیتمی پیدا نکنند مقدار 1- برمیگردونند.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binarySearch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سرعت بالایی داره ولی فقط میتونه با آرایه‌های مرتب کار کنه و نیاز داره که هر آیتم بتونه با آیتم قبلی مقایسه بشه. برای همین میتونه یه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Icomparer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عنوان ورودیش بگیره. اگه این ورودی رو بهش ندیم با الگوریتم پیش‌فرض خودش جستجو رو انجام میده.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37C6-9EEC-F943-0255-252D17BD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49" y="4862500"/>
            <a:ext cx="7094411" cy="4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متدهای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indexOf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dirty="0" err="1">
                <a:latin typeface="Tahoma" panose="020B0604030504040204" pitchFamily="34" charset="0"/>
                <a:cs typeface="B Lotus" panose="00000400000000000000" pitchFamily="2" charset="-78"/>
              </a:rPr>
              <a:t>lastIndexOf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به ترتیب اولین و آخرین ایندکس آیتم پیدا شده رو برمیگردونه.</a:t>
            </a: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برای استفاده از توابعی مثل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Find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یک متد </a:t>
            </a:r>
            <a:r>
              <a:rPr lang="en-US" dirty="0">
                <a:latin typeface="Tahoma" panose="020B0604030504040204" pitchFamily="34" charset="0"/>
                <a:cs typeface="B Lotus" panose="00000400000000000000" pitchFamily="2" charset="-78"/>
              </a:rPr>
              <a:t>Predicate&lt;T&gt;</a:t>
            </a:r>
            <a:r>
              <a:rPr lang="fa-IR" dirty="0">
                <a:latin typeface="Tahoma" panose="020B0604030504040204" pitchFamily="34" charset="0"/>
                <a:cs typeface="B Lotus" panose="00000400000000000000" pitchFamily="2" charset="-78"/>
              </a:rPr>
              <a:t> باید به عنوان ورودی بهش پاس بدیم.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440BD-07AE-0B39-6323-E6DEE7B7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95" y="2867006"/>
            <a:ext cx="7058811" cy="528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6E240-2E4D-8185-4301-A42E7A7C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95" y="4013181"/>
            <a:ext cx="6319118" cy="621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738C3-1FB5-59CF-E532-D97D7EAC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895" y="4834859"/>
            <a:ext cx="9305942" cy="9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22205</TotalTime>
  <Words>523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Tw Cen MT</vt:lpstr>
      <vt:lpstr>Circuit</vt:lpstr>
      <vt:lpstr>Chapter 7 - Arrays</vt:lpstr>
      <vt:lpstr>Construction and Indexing</vt:lpstr>
      <vt:lpstr>Construction and Indexing</vt:lpstr>
      <vt:lpstr>Construction and Indexing</vt:lpstr>
      <vt:lpstr>Enumeration</vt:lpstr>
      <vt:lpstr>Length and Rank</vt:lpstr>
      <vt:lpstr>Searching</vt:lpstr>
      <vt:lpstr>Searching</vt:lpstr>
      <vt:lpstr>Searching</vt:lpstr>
      <vt:lpstr>Sorting</vt:lpstr>
      <vt:lpstr>Reversing Elements</vt:lpstr>
      <vt:lpstr>Copying</vt:lpstr>
      <vt:lpstr>Converting and Resizing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185</cp:revision>
  <dcterms:created xsi:type="dcterms:W3CDTF">2024-04-12T18:50:27Z</dcterms:created>
  <dcterms:modified xsi:type="dcterms:W3CDTF">2024-04-28T19:08:53Z</dcterms:modified>
</cp:coreProperties>
</file>