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8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E74-AF1B-09D1-56C2-FBC21227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42963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Chapter 7 - Arrays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AB968E-B96E-0C7B-966B-859C84C59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2691-C125-8CBA-4AE6-2BC9DA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63707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Construction and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270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19291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Tahoma</vt:lpstr>
      <vt:lpstr>Tw Cen MT</vt:lpstr>
      <vt:lpstr>Circuit</vt:lpstr>
      <vt:lpstr>Chapter 7 - Arrays</vt:lpstr>
      <vt:lpstr>Construction and Indexing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143</cp:revision>
  <dcterms:created xsi:type="dcterms:W3CDTF">2024-04-12T18:50:27Z</dcterms:created>
  <dcterms:modified xsi:type="dcterms:W3CDTF">2024-04-26T18:34:26Z</dcterms:modified>
</cp:coreProperties>
</file>