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52" r:id="rId10"/>
    <p:sldId id="353" r:id="rId11"/>
    <p:sldId id="349" r:id="rId12"/>
    <p:sldId id="340" r:id="rId13"/>
    <p:sldId id="257" r:id="rId14"/>
    <p:sldId id="343" r:id="rId15"/>
    <p:sldId id="350" r:id="rId16"/>
    <p:sldId id="274" r:id="rId17"/>
    <p:sldId id="258" r:id="rId18"/>
    <p:sldId id="270" r:id="rId19"/>
    <p:sldId id="263" r:id="rId20"/>
    <p:sldId id="271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3" r:id="rId29"/>
    <p:sldId id="341" r:id="rId30"/>
    <p:sldId id="336" r:id="rId31"/>
    <p:sldId id="275" r:id="rId32"/>
    <p:sldId id="345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35" dt="2022-06-07T04:47:0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custSel addSld modSld">
      <pc:chgData name="Mochammad Irzan" userId="179137ea-2c9c-4136-bf34-44c697e89af7" providerId="ADAL" clId="{E2C6511C-21B9-A644-80A6-7A859ECD22E6}" dt="2022-06-07T08:02:11.993" v="454" actId="20577"/>
      <pc:docMkLst>
        <pc:docMk/>
      </pc:docMkLst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25957</TotalTime>
  <Words>1014</Words>
  <Application>Microsoft Macintosh PowerPoint</Application>
  <PresentationFormat>Widescreen</PresentationFormat>
  <Paragraphs>738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2022-06-07T08:02:12Z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