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52" r:id="rId10"/>
    <p:sldId id="353" r:id="rId11"/>
    <p:sldId id="349" r:id="rId12"/>
    <p:sldId id="340" r:id="rId13"/>
    <p:sldId id="257" r:id="rId14"/>
    <p:sldId id="343" r:id="rId15"/>
    <p:sldId id="350" r:id="rId16"/>
    <p:sldId id="274" r:id="rId17"/>
    <p:sldId id="258" r:id="rId18"/>
    <p:sldId id="270" r:id="rId19"/>
    <p:sldId id="263" r:id="rId20"/>
    <p:sldId id="271" r:id="rId21"/>
    <p:sldId id="264" r:id="rId22"/>
    <p:sldId id="265" r:id="rId23"/>
    <p:sldId id="266" r:id="rId24"/>
    <p:sldId id="267" r:id="rId25"/>
    <p:sldId id="268" r:id="rId26"/>
    <p:sldId id="269" r:id="rId27"/>
    <p:sldId id="272" r:id="rId28"/>
    <p:sldId id="273" r:id="rId29"/>
    <p:sldId id="341" r:id="rId30"/>
    <p:sldId id="336" r:id="rId31"/>
    <p:sldId id="275" r:id="rId32"/>
    <p:sldId id="345" r:id="rId33"/>
    <p:sldId id="3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35" dt="2022-06-07T04:47:06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custSel addSld modSld">
      <pc:chgData name="Mochammad Irzan" userId="179137ea-2c9c-4136-bf34-44c697e89af7" providerId="ADAL" clId="{E2C6511C-21B9-A644-80A6-7A859ECD22E6}" dt="2022-06-07T05:11:23.956" v="397" actId="20577"/>
      <pc:docMkLst>
        <pc:docMk/>
      </pc:docMkLst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5:11:23.956" v="397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5:11:23.956" v="397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7683809" y="4494286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613317" y="4421936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 64512:20002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96571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30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25786</TotalTime>
  <Words>1011</Words>
  <Application>Microsoft Macintosh PowerPoint</Application>
  <PresentationFormat>Widescreen</PresentationFormat>
  <Paragraphs>736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8</cp:revision>
  <dcterms:created xsi:type="dcterms:W3CDTF">2021-08-02T14:18:20Z</dcterms:created>
  <dcterms:modified xsi:type="dcterms:W3CDTF">2022-06-07T05:11:33Z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