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338" r:id="rId2"/>
    <p:sldId id="256" r:id="rId3"/>
    <p:sldId id="344" r:id="rId4"/>
    <p:sldId id="342" r:id="rId5"/>
    <p:sldId id="339" r:id="rId6"/>
    <p:sldId id="346" r:id="rId7"/>
    <p:sldId id="347" r:id="rId8"/>
    <p:sldId id="348" r:id="rId9"/>
    <p:sldId id="352" r:id="rId10"/>
    <p:sldId id="353" r:id="rId11"/>
    <p:sldId id="349" r:id="rId12"/>
    <p:sldId id="340" r:id="rId13"/>
    <p:sldId id="257" r:id="rId14"/>
    <p:sldId id="343" r:id="rId15"/>
    <p:sldId id="350" r:id="rId16"/>
    <p:sldId id="274" r:id="rId17"/>
    <p:sldId id="258" r:id="rId18"/>
    <p:sldId id="270" r:id="rId19"/>
    <p:sldId id="263" r:id="rId20"/>
    <p:sldId id="271" r:id="rId21"/>
    <p:sldId id="264" r:id="rId22"/>
    <p:sldId id="265" r:id="rId23"/>
    <p:sldId id="266" r:id="rId24"/>
    <p:sldId id="267" r:id="rId25"/>
    <p:sldId id="268" r:id="rId26"/>
    <p:sldId id="269" r:id="rId27"/>
    <p:sldId id="272" r:id="rId28"/>
    <p:sldId id="273" r:id="rId29"/>
    <p:sldId id="354" r:id="rId30"/>
    <p:sldId id="341" r:id="rId31"/>
    <p:sldId id="336" r:id="rId32"/>
    <p:sldId id="275" r:id="rId33"/>
    <p:sldId id="345" r:id="rId34"/>
    <p:sldId id="35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6511C-21B9-A644-80A6-7A859ECD22E6}" v="46" dt="2022-06-15T01:39:29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chammad Irzan" userId="179137ea-2c9c-4136-bf34-44c697e89af7" providerId="ADAL" clId="{FA9EBB8C-8588-5446-83D3-FCC9D90709F5}"/>
    <pc:docChg chg="custSel addSld modSld">
      <pc:chgData name="Mochammad Irzan" userId="179137ea-2c9c-4136-bf34-44c697e89af7" providerId="ADAL" clId="{FA9EBB8C-8588-5446-83D3-FCC9D90709F5}" dt="2022-01-07T14:15:04.316" v="158" actId="20577"/>
      <pc:docMkLst>
        <pc:docMk/>
      </pc:docMkLst>
      <pc:sldChg chg="addSp modSp add mod">
        <pc:chgData name="Mochammad Irzan" userId="179137ea-2c9c-4136-bf34-44c697e89af7" providerId="ADAL" clId="{FA9EBB8C-8588-5446-83D3-FCC9D90709F5}" dt="2022-01-07T14:15:04.316" v="158" actId="20577"/>
        <pc:sldMkLst>
          <pc:docMk/>
          <pc:sldMk cId="1763538283" sldId="343"/>
        </pc:sldMkLst>
        <pc:spChg chg="mod">
          <ac:chgData name="Mochammad Irzan" userId="179137ea-2c9c-4136-bf34-44c697e89af7" providerId="ADAL" clId="{FA9EBB8C-8588-5446-83D3-FCC9D90709F5}" dt="2022-01-07T14:11:32.416" v="16" actId="20577"/>
          <ac:spMkLst>
            <pc:docMk/>
            <pc:sldMk cId="1763538283" sldId="343"/>
            <ac:spMk id="2" creationId="{3F0E3409-D3D8-FA4B-84D1-DBCC5D8C1178}"/>
          </ac:spMkLst>
        </pc:spChg>
        <pc:spChg chg="mod">
          <ac:chgData name="Mochammad Irzan" userId="179137ea-2c9c-4136-bf34-44c697e89af7" providerId="ADAL" clId="{FA9EBB8C-8588-5446-83D3-FCC9D90709F5}" dt="2022-01-07T14:15:04.316" v="158" actId="20577"/>
          <ac:spMkLst>
            <pc:docMk/>
            <pc:sldMk cId="1763538283" sldId="343"/>
            <ac:spMk id="4" creationId="{79934BCB-150B-3948-8A44-2A52D3D44675}"/>
          </ac:spMkLst>
        </pc:spChg>
        <pc:spChg chg="mod">
          <ac:chgData name="Mochammad Irzan" userId="179137ea-2c9c-4136-bf34-44c697e89af7" providerId="ADAL" clId="{FA9EBB8C-8588-5446-83D3-FCC9D90709F5}" dt="2022-01-07T14:11:51.325" v="41" actId="1076"/>
          <ac:spMkLst>
            <pc:docMk/>
            <pc:sldMk cId="1763538283" sldId="343"/>
            <ac:spMk id="6" creationId="{0868FB46-DF25-D64A-9FC6-B97970050279}"/>
          </ac:spMkLst>
        </pc:spChg>
        <pc:spChg chg="mod">
          <ac:chgData name="Mochammad Irzan" userId="179137ea-2c9c-4136-bf34-44c697e89af7" providerId="ADAL" clId="{FA9EBB8C-8588-5446-83D3-FCC9D90709F5}" dt="2022-01-07T14:12:09.665" v="46" actId="1076"/>
          <ac:spMkLst>
            <pc:docMk/>
            <pc:sldMk cId="1763538283" sldId="343"/>
            <ac:spMk id="10" creationId="{0695F9A5-ECBD-B842-819C-A7F0D809FED9}"/>
          </ac:spMkLst>
        </pc:spChg>
        <pc:spChg chg="mod">
          <ac:chgData name="Mochammad Irzan" userId="179137ea-2c9c-4136-bf34-44c697e89af7" providerId="ADAL" clId="{FA9EBB8C-8588-5446-83D3-FCC9D90709F5}" dt="2022-01-07T14:11:38.324" v="24" actId="20577"/>
          <ac:spMkLst>
            <pc:docMk/>
            <pc:sldMk cId="1763538283" sldId="343"/>
            <ac:spMk id="16" creationId="{0D6221D8-54D1-1D47-A410-2308F42C195D}"/>
          </ac:spMkLst>
        </pc:spChg>
        <pc:spChg chg="add mod">
          <ac:chgData name="Mochammad Irzan" userId="179137ea-2c9c-4136-bf34-44c697e89af7" providerId="ADAL" clId="{FA9EBB8C-8588-5446-83D3-FCC9D90709F5}" dt="2022-01-07T14:12:56.304" v="80" actId="1076"/>
          <ac:spMkLst>
            <pc:docMk/>
            <pc:sldMk cId="1763538283" sldId="343"/>
            <ac:spMk id="32" creationId="{51DE5E7A-B8F8-8347-A6E9-92A75920B9C0}"/>
          </ac:spMkLst>
        </pc:spChg>
        <pc:spChg chg="add mod">
          <ac:chgData name="Mochammad Irzan" userId="179137ea-2c9c-4136-bf34-44c697e89af7" providerId="ADAL" clId="{FA9EBB8C-8588-5446-83D3-FCC9D90709F5}" dt="2022-01-07T14:14:29.323" v="138" actId="1076"/>
          <ac:spMkLst>
            <pc:docMk/>
            <pc:sldMk cId="1763538283" sldId="343"/>
            <ac:spMk id="38" creationId="{08CC66EF-C607-2D42-BD5D-EB3A84468846}"/>
          </ac:spMkLst>
        </pc:spChg>
        <pc:spChg chg="add mod">
          <ac:chgData name="Mochammad Irzan" userId="179137ea-2c9c-4136-bf34-44c697e89af7" providerId="ADAL" clId="{FA9EBB8C-8588-5446-83D3-FCC9D90709F5}" dt="2022-01-07T14:14:42.154" v="139" actId="207"/>
          <ac:spMkLst>
            <pc:docMk/>
            <pc:sldMk cId="1763538283" sldId="343"/>
            <ac:spMk id="39" creationId="{1E9C2C65-9336-0244-ABD5-0D37BAE539BA}"/>
          </ac:spMkLst>
        </pc:spChg>
        <pc:spChg chg="add mod">
          <ac:chgData name="Mochammad Irzan" userId="179137ea-2c9c-4136-bf34-44c697e89af7" providerId="ADAL" clId="{FA9EBB8C-8588-5446-83D3-FCC9D90709F5}" dt="2022-01-07T14:14:23.687" v="137" actId="1076"/>
          <ac:spMkLst>
            <pc:docMk/>
            <pc:sldMk cId="1763538283" sldId="343"/>
            <ac:spMk id="48" creationId="{16D79FD4-3BCA-9E45-ACCB-D5C6516CF478}"/>
          </ac:spMkLst>
        </pc:spChg>
        <pc:cxnChg chg="mod">
          <ac:chgData name="Mochammad Irzan" userId="179137ea-2c9c-4136-bf34-44c697e89af7" providerId="ADAL" clId="{FA9EBB8C-8588-5446-83D3-FCC9D90709F5}" dt="2022-01-07T14:12:06.551" v="45" actId="14100"/>
          <ac:cxnSpMkLst>
            <pc:docMk/>
            <pc:sldMk cId="1763538283" sldId="343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FA9EBB8C-8588-5446-83D3-FCC9D90709F5}" dt="2022-01-07T14:12:09.665" v="46" actId="1076"/>
          <ac:cxnSpMkLst>
            <pc:docMk/>
            <pc:sldMk cId="1763538283" sldId="343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FA9EBB8C-8588-5446-83D3-FCC9D90709F5}" dt="2022-01-07T14:12:56.304" v="80" actId="1076"/>
          <ac:cxnSpMkLst>
            <pc:docMk/>
            <pc:sldMk cId="1763538283" sldId="343"/>
            <ac:cxnSpMk id="31" creationId="{6B415C36-408F-3B4F-8EED-F12FF6119E19}"/>
          </ac:cxnSpMkLst>
        </pc:cxnChg>
        <pc:cxnChg chg="add mod">
          <ac:chgData name="Mochammad Irzan" userId="179137ea-2c9c-4136-bf34-44c697e89af7" providerId="ADAL" clId="{FA9EBB8C-8588-5446-83D3-FCC9D90709F5}" dt="2022-01-07T14:13:34.101" v="115" actId="1076"/>
          <ac:cxnSpMkLst>
            <pc:docMk/>
            <pc:sldMk cId="1763538283" sldId="343"/>
            <ac:cxnSpMk id="40" creationId="{85B78CE9-7C56-294D-9A79-43982C6DA6B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4" creationId="{2F9C110A-3FB8-FC40-9C21-5E2DF4519D1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9" creationId="{477770EA-9409-C845-9D57-4BEB6E293C87}"/>
          </ac:cxnSpMkLst>
        </pc:cxnChg>
      </pc:sldChg>
    </pc:docChg>
  </pc:docChgLst>
  <pc:docChgLst>
    <pc:chgData name="Mochammad Irzan" userId="179137ea-2c9c-4136-bf34-44c697e89af7" providerId="ADAL" clId="{95643D01-06A6-0540-8DA9-338CACDC7AED}"/>
    <pc:docChg chg="custSel addSld modSld">
      <pc:chgData name="Mochammad Irzan" userId="179137ea-2c9c-4136-bf34-44c697e89af7" providerId="ADAL" clId="{95643D01-06A6-0540-8DA9-338CACDC7AED}" dt="2022-02-17T06:28:06.497" v="238" actId="1076"/>
      <pc:docMkLst>
        <pc:docMk/>
      </pc:docMkLst>
      <pc:sldChg chg="addSp modSp mod">
        <pc:chgData name="Mochammad Irzan" userId="179137ea-2c9c-4136-bf34-44c697e89af7" providerId="ADAL" clId="{95643D01-06A6-0540-8DA9-338CACDC7AED}" dt="2022-02-17T06:23:26.411" v="227" actId="14100"/>
        <pc:sldMkLst>
          <pc:docMk/>
          <pc:sldMk cId="1807171476" sldId="275"/>
        </pc:sldMkLst>
        <pc:spChg chg="mod">
          <ac:chgData name="Mochammad Irzan" userId="179137ea-2c9c-4136-bf34-44c697e89af7" providerId="ADAL" clId="{95643D01-06A6-0540-8DA9-338CACDC7AED}" dt="2022-02-16T04:42:55.640" v="20" actId="20577"/>
          <ac:spMkLst>
            <pc:docMk/>
            <pc:sldMk cId="1807171476" sldId="275"/>
            <ac:spMk id="2" creationId="{ED7E6498-4E70-534F-A339-3C68E61A2AA6}"/>
          </ac:spMkLst>
        </pc:spChg>
        <pc:spChg chg="add mod">
          <ac:chgData name="Mochammad Irzan" userId="179137ea-2c9c-4136-bf34-44c697e89af7" providerId="ADAL" clId="{95643D01-06A6-0540-8DA9-338CACDC7AED}" dt="2022-02-16T05:37:51.676" v="169" actId="166"/>
          <ac:spMkLst>
            <pc:docMk/>
            <pc:sldMk cId="1807171476" sldId="275"/>
            <ac:spMk id="5" creationId="{DEE939D1-6C43-414E-8B36-04E34007D697}"/>
          </ac:spMkLst>
        </pc:spChg>
        <pc:spChg chg="add mod">
          <ac:chgData name="Mochammad Irzan" userId="179137ea-2c9c-4136-bf34-44c697e89af7" providerId="ADAL" clId="{95643D01-06A6-0540-8DA9-338CACDC7AED}" dt="2022-02-16T05:08:39.086" v="67" actId="207"/>
          <ac:spMkLst>
            <pc:docMk/>
            <pc:sldMk cId="1807171476" sldId="275"/>
            <ac:spMk id="6" creationId="{F89A5CFA-DC36-6D48-9F2A-E37A087FB1FC}"/>
          </ac:spMkLst>
        </pc:spChg>
        <pc:spChg chg="add mod">
          <ac:chgData name="Mochammad Irzan" userId="179137ea-2c9c-4136-bf34-44c697e89af7" providerId="ADAL" clId="{95643D01-06A6-0540-8DA9-338CACDC7AED}" dt="2022-02-17T04:32:33.058" v="226" actId="20577"/>
          <ac:spMkLst>
            <pc:docMk/>
            <pc:sldMk cId="1807171476" sldId="275"/>
            <ac:spMk id="7" creationId="{427A1001-09BC-4F4F-A8F3-F97216597231}"/>
          </ac:spMkLst>
        </pc:spChg>
        <pc:spChg chg="add mod">
          <ac:chgData name="Mochammad Irzan" userId="179137ea-2c9c-4136-bf34-44c697e89af7" providerId="ADAL" clId="{95643D01-06A6-0540-8DA9-338CACDC7AED}" dt="2022-02-17T04:32:06.587" v="179" actId="20577"/>
          <ac:spMkLst>
            <pc:docMk/>
            <pc:sldMk cId="1807171476" sldId="275"/>
            <ac:spMk id="17" creationId="{C8C2CDB4-8090-EC42-AC61-E52BB4ECDD89}"/>
          </ac:spMkLst>
        </pc:spChg>
        <pc:spChg chg="add mod">
          <ac:chgData name="Mochammad Irzan" userId="179137ea-2c9c-4136-bf34-44c697e89af7" providerId="ADAL" clId="{95643D01-06A6-0540-8DA9-338CACDC7AED}" dt="2022-02-17T04:32:08.512" v="181" actId="20577"/>
          <ac:spMkLst>
            <pc:docMk/>
            <pc:sldMk cId="1807171476" sldId="275"/>
            <ac:spMk id="24" creationId="{C62DD6A8-205B-C645-B93E-17262096E64E}"/>
          </ac:spMkLst>
        </pc:spChg>
        <pc:spChg chg="add mod">
          <ac:chgData name="Mochammad Irzan" userId="179137ea-2c9c-4136-bf34-44c697e89af7" providerId="ADAL" clId="{95643D01-06A6-0540-8DA9-338CACDC7AED}" dt="2022-02-16T05:14:51.196" v="110" actId="1076"/>
          <ac:spMkLst>
            <pc:docMk/>
            <pc:sldMk cId="1807171476" sldId="275"/>
            <ac:spMk id="31" creationId="{590F1DC4-0D88-F843-B25B-4B13F00348EA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5" creationId="{D0109541-A047-8843-8F30-0FF12EBEFC69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6" creationId="{50255959-BBE6-3C49-AEF9-D03192C2DCAE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7" creationId="{70E69C57-0560-394A-B26E-49A65D331659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8" creationId="{9077DF44-9D18-3A48-9F6E-F04BE6F63C28}"/>
          </ac:spMkLst>
        </pc:spChg>
        <pc:spChg chg="add mod">
          <ac:chgData name="Mochammad Irzan" userId="179137ea-2c9c-4136-bf34-44c697e89af7" providerId="ADAL" clId="{95643D01-06A6-0540-8DA9-338CACDC7AED}" dt="2022-02-17T04:32:10.154" v="183" actId="20577"/>
          <ac:spMkLst>
            <pc:docMk/>
            <pc:sldMk cId="1807171476" sldId="275"/>
            <ac:spMk id="68" creationId="{BF0D12FA-2487-744D-90EA-3281158C6440}"/>
          </ac:spMkLst>
        </pc:spChg>
        <pc:spChg chg="add mod">
          <ac:chgData name="Mochammad Irzan" userId="179137ea-2c9c-4136-bf34-44c697e89af7" providerId="ADAL" clId="{95643D01-06A6-0540-8DA9-338CACDC7AED}" dt="2022-02-16T05:21:14.617" v="163" actId="20577"/>
          <ac:spMkLst>
            <pc:docMk/>
            <pc:sldMk cId="1807171476" sldId="275"/>
            <ac:spMk id="75" creationId="{39BA9E35-711B-8A4A-BC24-8A6607639A17}"/>
          </ac:spMkLst>
        </pc:spChg>
        <pc:spChg chg="add mod">
          <ac:chgData name="Mochammad Irzan" userId="179137ea-2c9c-4136-bf34-44c697e89af7" providerId="ADAL" clId="{95643D01-06A6-0540-8DA9-338CACDC7AED}" dt="2022-02-16T05:21:16.806" v="165" actId="20577"/>
          <ac:spMkLst>
            <pc:docMk/>
            <pc:sldMk cId="1807171476" sldId="275"/>
            <ac:spMk id="76" creationId="{A716DDD7-2B35-0347-A9FD-789E702A38AE}"/>
          </ac:spMkLst>
        </pc:spChg>
        <pc:spChg chg="add mod">
          <ac:chgData name="Mochammad Irzan" userId="179137ea-2c9c-4136-bf34-44c697e89af7" providerId="ADAL" clId="{95643D01-06A6-0540-8DA9-338CACDC7AED}" dt="2022-02-17T04:32:27.606" v="214" actId="1076"/>
          <ac:spMkLst>
            <pc:docMk/>
            <pc:sldMk cId="1807171476" sldId="275"/>
            <ac:spMk id="93" creationId="{03C8422B-7003-074F-9EBF-EB2039A990BD}"/>
          </ac:spMkLst>
        </pc:spChg>
        <pc:picChg chg="add mod">
          <ac:chgData name="Mochammad Irzan" userId="179137ea-2c9c-4136-bf34-44c697e89af7" providerId="ADAL" clId="{95643D01-06A6-0540-8DA9-338CACDC7AED}" dt="2022-02-16T05:15:01.915" v="112" actId="166"/>
          <ac:picMkLst>
            <pc:docMk/>
            <pc:sldMk cId="1807171476" sldId="275"/>
            <ac:picMk id="4" creationId="{6AE79C45-8D74-9441-8E2F-4F19AB919BDD}"/>
          </ac:picMkLst>
        </pc:picChg>
        <pc:picChg chg="add mod">
          <ac:chgData name="Mochammad Irzan" userId="179137ea-2c9c-4136-bf34-44c697e89af7" providerId="ADAL" clId="{95643D01-06A6-0540-8DA9-338CACDC7AED}" dt="2022-02-16T05:16:09.106" v="128" actId="1076"/>
          <ac:picMkLst>
            <pc:docMk/>
            <pc:sldMk cId="1807171476" sldId="275"/>
            <ac:picMk id="13" creationId="{88758E45-C996-8948-91B3-62A2AD0FB979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36" creationId="{AE3D9E69-59FE-FF4D-9819-50AC59C2FCF8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40" creationId="{F2BDD4A3-0200-FC48-BF20-09E658C44C96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6" creationId="{8B9E3BA3-21B4-0B44-90CA-288E45D65C8B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8" creationId="{DD69DF84-A0FC-574D-98BA-C61C4F1C2440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1" creationId="{5EE96CDF-372C-D248-BCE6-CBF9DF8962CC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3" creationId="{CCDAA6C2-5866-984D-B4AA-1560101224B4}"/>
          </ac:picMkLst>
        </pc:pic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9" creationId="{0F21FE9C-1549-C941-9FB2-DB2D2A0EE57A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0" creationId="{6805767E-025D-1046-8536-2E9D05142722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4" creationId="{C068870D-CD07-6243-9300-6AAA33779B93}"/>
          </ac:cxnSpMkLst>
        </pc:cxnChg>
        <pc:cxnChg chg="add mod">
          <ac:chgData name="Mochammad Irzan" userId="179137ea-2c9c-4136-bf34-44c697e89af7" providerId="ADAL" clId="{95643D01-06A6-0540-8DA9-338CACDC7AED}" dt="2022-02-16T05:23:36.304" v="166" actId="14100"/>
          <ac:cxnSpMkLst>
            <pc:docMk/>
            <pc:sldMk cId="1807171476" sldId="275"/>
            <ac:cxnSpMk id="18" creationId="{07ACB4C8-FD2B-354C-BA0E-5B4481233AF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21" creationId="{C3867B5B-5F42-0947-8C0D-BC430B163277}"/>
          </ac:cxnSpMkLst>
        </pc:cxnChg>
        <pc:cxnChg chg="add mod">
          <ac:chgData name="Mochammad Irzan" userId="179137ea-2c9c-4136-bf34-44c697e89af7" providerId="ADAL" clId="{95643D01-06A6-0540-8DA9-338CACDC7AED}" dt="2022-02-17T06:23:26.411" v="227" actId="14100"/>
          <ac:cxnSpMkLst>
            <pc:docMk/>
            <pc:sldMk cId="1807171476" sldId="275"/>
            <ac:cxnSpMk id="25" creationId="{8922C6B3-9406-B944-A800-9108BBEC233A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28" creationId="{48C62713-56F4-CB41-B325-CCAA8B873F6B}"/>
          </ac:cxnSpMkLst>
        </pc:cxnChg>
        <pc:cxnChg chg="add mod">
          <ac:chgData name="Mochammad Irzan" userId="179137ea-2c9c-4136-bf34-44c697e89af7" providerId="ADAL" clId="{95643D01-06A6-0540-8DA9-338CACDC7AED}" dt="2022-02-16T05:37:44.914" v="168" actId="14100"/>
          <ac:cxnSpMkLst>
            <pc:docMk/>
            <pc:sldMk cId="1807171476" sldId="275"/>
            <ac:cxnSpMk id="32" creationId="{8147E0EE-4438-B44A-917D-B429D887E0D8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37" creationId="{A7F31ABE-AA5F-6D47-A831-9AD49421C1E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41" creationId="{522FA2A1-C05C-D244-8904-9E2F9369E473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7" creationId="{C40B362C-DAEE-E141-A61F-A492AEDE298D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9" creationId="{18DE7577-8574-3F41-AD50-A5608126E8AC}"/>
          </ac:cxnSpMkLst>
        </pc:cxnChg>
        <pc:cxnChg chg="add mod">
          <ac:chgData name="Mochammad Irzan" userId="179137ea-2c9c-4136-bf34-44c697e89af7" providerId="ADAL" clId="{95643D01-06A6-0540-8DA9-338CACDC7AED}" dt="2022-02-16T05:23:39.763" v="167" actId="14100"/>
          <ac:cxnSpMkLst>
            <pc:docMk/>
            <pc:sldMk cId="1807171476" sldId="275"/>
            <ac:cxnSpMk id="69" creationId="{A3C9699A-6F7B-7847-93A6-1857CFD8BF33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0" creationId="{3E35F89F-DFB0-5643-9CBF-8BD0C58C23DF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2" creationId="{DD60ED8E-EFC8-D443-AD25-DAC950882D47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4" creationId="{46E150AF-1C96-DA41-AB0D-0E04110BFBD3}"/>
          </ac:cxnSpMkLst>
        </pc:cxnChg>
      </pc:sldChg>
      <pc:sldChg chg="delSp modSp add mod">
        <pc:chgData name="Mochammad Irzan" userId="179137ea-2c9c-4136-bf34-44c697e89af7" providerId="ADAL" clId="{95643D01-06A6-0540-8DA9-338CACDC7AED}" dt="2022-02-17T06:28:06.497" v="238" actId="1076"/>
        <pc:sldMkLst>
          <pc:docMk/>
          <pc:sldMk cId="375876603" sldId="345"/>
        </pc:sldMkLst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" creationId="{DEE939D1-6C43-414E-8B36-04E34007D697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6" creationId="{F89A5CFA-DC36-6D48-9F2A-E37A087FB1FC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7" creationId="{427A1001-09BC-4F4F-A8F3-F97216597231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17" creationId="{C8C2CDB4-8090-EC42-AC61-E52BB4ECDD8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24" creationId="{C62DD6A8-205B-C645-B93E-17262096E64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31" creationId="{590F1DC4-0D88-F843-B25B-4B13F00348EA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5" creationId="{D0109541-A047-8843-8F30-0FF12EBEFC6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6" creationId="{50255959-BBE6-3C49-AEF9-D03192C2DC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7" creationId="{70E69C57-0560-394A-B26E-49A65D33165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8" creationId="{9077DF44-9D18-3A48-9F6E-F04BE6F63C28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68" creationId="{BF0D12FA-2487-744D-90EA-3281158C6440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5" creationId="{39BA9E35-711B-8A4A-BC24-8A6607639A17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6" creationId="{A716DDD7-2B35-0347-A9FD-789E702A38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93" creationId="{03C8422B-7003-074F-9EBF-EB2039A990BD}"/>
          </ac:spMkLst>
        </pc:sp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" creationId="{6AE79C45-8D74-9441-8E2F-4F19AB919BDD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13" creationId="{88758E45-C996-8948-91B3-62A2AD0FB979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36" creationId="{AE3D9E69-59FE-FF4D-9819-50AC59C2FCF8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0" creationId="{F2BDD4A3-0200-FC48-BF20-09E658C44C96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6" creationId="{8B9E3BA3-21B4-0B44-90CA-288E45D65C8B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8" creationId="{DD69DF84-A0FC-574D-98BA-C61C4F1C2440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1" creationId="{5EE96CDF-372C-D248-BCE6-CBF9DF8962CC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3" creationId="{CCDAA6C2-5866-984D-B4AA-1560101224B4}"/>
          </ac:picMkLst>
        </pc:pic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9" creationId="{0F21FE9C-1549-C941-9FB2-DB2D2A0EE57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0" creationId="{6805767E-025D-1046-8536-2E9D05142722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4" creationId="{C068870D-CD07-6243-9300-6AAA33779B9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8" creationId="{07ACB4C8-FD2B-354C-BA0E-5B4481233AF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1" creationId="{C3867B5B-5F42-0947-8C0D-BC430B163277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5" creationId="{8922C6B3-9406-B944-A800-9108BBEC233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8" creationId="{48C62713-56F4-CB41-B325-CCAA8B873F6B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2" creationId="{8147E0EE-4438-B44A-917D-B429D887E0D8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7" creationId="{A7F31ABE-AA5F-6D47-A831-9AD49421C1E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1" creationId="{522FA2A1-C05C-D244-8904-9E2F9369E47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7" creationId="{C40B362C-DAEE-E141-A61F-A492AEDE298D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9" creationId="{18DE7577-8574-3F41-AD50-A5608126E8AC}"/>
          </ac:cxnSpMkLst>
        </pc:cxnChg>
        <pc:cxnChg chg="del mod">
          <ac:chgData name="Mochammad Irzan" userId="179137ea-2c9c-4136-bf34-44c697e89af7" providerId="ADAL" clId="{95643D01-06A6-0540-8DA9-338CACDC7AED}" dt="2022-02-17T06:24:20.200" v="230" actId="478"/>
          <ac:cxnSpMkLst>
            <pc:docMk/>
            <pc:sldMk cId="375876603" sldId="345"/>
            <ac:cxnSpMk id="69" creationId="{A3C9699A-6F7B-7847-93A6-1857CFD8BF33}"/>
          </ac:cxnSpMkLst>
        </pc:cxnChg>
        <pc:cxnChg chg="del mod">
          <ac:chgData name="Mochammad Irzan" userId="179137ea-2c9c-4136-bf34-44c697e89af7" providerId="ADAL" clId="{95643D01-06A6-0540-8DA9-338CACDC7AED}" dt="2022-02-17T06:24:22.640" v="231" actId="478"/>
          <ac:cxnSpMkLst>
            <pc:docMk/>
            <pc:sldMk cId="375876603" sldId="345"/>
            <ac:cxnSpMk id="70" creationId="{3E35F89F-DFB0-5643-9CBF-8BD0C58C23DF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2" creationId="{DD60ED8E-EFC8-D443-AD25-DAC950882D47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4" creationId="{46E150AF-1C96-DA41-AB0D-0E04110BFBD3}"/>
          </ac:cxnSpMkLst>
        </pc:cxnChg>
      </pc:sldChg>
    </pc:docChg>
  </pc:docChgLst>
  <pc:docChgLst>
    <pc:chgData name="Mochammad Irzan" userId="179137ea-2c9c-4136-bf34-44c697e89af7" providerId="ADAL" clId="{E2C6511C-21B9-A644-80A6-7A859ECD22E6}"/>
    <pc:docChg chg="custSel addSld modSld">
      <pc:chgData name="Mochammad Irzan" userId="179137ea-2c9c-4136-bf34-44c697e89af7" providerId="ADAL" clId="{E2C6511C-21B9-A644-80A6-7A859ECD22E6}" dt="2022-06-15T01:39:35.372" v="588" actId="1076"/>
      <pc:docMkLst>
        <pc:docMk/>
      </pc:docMkLst>
      <pc:sldChg chg="addSp delSp modSp new mod">
        <pc:chgData name="Mochammad Irzan" userId="179137ea-2c9c-4136-bf34-44c697e89af7" providerId="ADAL" clId="{E2C6511C-21B9-A644-80A6-7A859ECD22E6}" dt="2022-06-02T13:11:10.637" v="256" actId="1076"/>
        <pc:sldMkLst>
          <pc:docMk/>
          <pc:sldMk cId="2441992710" sldId="351"/>
        </pc:sldMkLst>
        <pc:spChg chg="mod">
          <ac:chgData name="Mochammad Irzan" userId="179137ea-2c9c-4136-bf34-44c697e89af7" providerId="ADAL" clId="{E2C6511C-21B9-A644-80A6-7A859ECD22E6}" dt="2022-06-02T12:49:10.945" v="31" actId="20577"/>
          <ac:spMkLst>
            <pc:docMk/>
            <pc:sldMk cId="2441992710" sldId="351"/>
            <ac:spMk id="2" creationId="{53C96E34-7008-6EF8-F9D2-2650A400DC35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3" creationId="{EB57B068-63E8-9BA5-95D0-E9C5BF2D8EC4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4" creationId="{3016502F-E29A-2D31-F4E5-2B0566813738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5" creationId="{54C1162E-DFDD-0BF4-4150-822217120BDB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6" creationId="{CDFAC6B9-9E42-A071-0033-6E90CA6246B0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7" creationId="{1D9BAC30-D61F-5A6B-6653-832EFC91863D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8" creationId="{DC2B6E6F-8AEC-8D60-A73C-7B0D9A923959}"/>
          </ac:spMkLst>
        </pc:spChg>
        <pc:spChg chg="add del mod">
          <ac:chgData name="Mochammad Irzan" userId="179137ea-2c9c-4136-bf34-44c697e89af7" providerId="ADAL" clId="{E2C6511C-21B9-A644-80A6-7A859ECD22E6}" dt="2022-06-02T12:51:08.290" v="75" actId="478"/>
          <ac:spMkLst>
            <pc:docMk/>
            <pc:sldMk cId="2441992710" sldId="351"/>
            <ac:spMk id="9" creationId="{EECFB73B-1857-7299-B9BF-1CE89B1A8049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10" creationId="{E0E42733-CCC8-A477-B501-55971A409D18}"/>
          </ac:spMkLst>
        </pc:spChg>
        <pc:spChg chg="add mod">
          <ac:chgData name="Mochammad Irzan" userId="179137ea-2c9c-4136-bf34-44c697e89af7" providerId="ADAL" clId="{E2C6511C-21B9-A644-80A6-7A859ECD22E6}" dt="2022-06-02T12:59:13.142" v="133" actId="1076"/>
          <ac:spMkLst>
            <pc:docMk/>
            <pc:sldMk cId="2441992710" sldId="351"/>
            <ac:spMk id="43" creationId="{A619BCC5-7B89-CE9A-A8A2-FDD5234A1CC7}"/>
          </ac:spMkLst>
        </pc:spChg>
        <pc:spChg chg="add mod">
          <ac:chgData name="Mochammad Irzan" userId="179137ea-2c9c-4136-bf34-44c697e89af7" providerId="ADAL" clId="{E2C6511C-21B9-A644-80A6-7A859ECD22E6}" dt="2022-06-02T13:03:39.875" v="169" actId="1076"/>
          <ac:spMkLst>
            <pc:docMk/>
            <pc:sldMk cId="2441992710" sldId="351"/>
            <ac:spMk id="48" creationId="{9B781BF1-CD1F-2AA4-E8F8-E283D9214382}"/>
          </ac:spMkLst>
        </pc:spChg>
        <pc:spChg chg="add mod">
          <ac:chgData name="Mochammad Irzan" userId="179137ea-2c9c-4136-bf34-44c697e89af7" providerId="ADAL" clId="{E2C6511C-21B9-A644-80A6-7A859ECD22E6}" dt="2022-06-02T13:03:46.920" v="179" actId="20577"/>
          <ac:spMkLst>
            <pc:docMk/>
            <pc:sldMk cId="2441992710" sldId="351"/>
            <ac:spMk id="49" creationId="{96069776-4464-1349-BAC1-8645528A70E0}"/>
          </ac:spMkLst>
        </pc:spChg>
        <pc:spChg chg="add mod">
          <ac:chgData name="Mochammad Irzan" userId="179137ea-2c9c-4136-bf34-44c697e89af7" providerId="ADAL" clId="{E2C6511C-21B9-A644-80A6-7A859ECD22E6}" dt="2022-06-02T13:04:04.992" v="198" actId="14100"/>
          <ac:spMkLst>
            <pc:docMk/>
            <pc:sldMk cId="2441992710" sldId="351"/>
            <ac:spMk id="50" creationId="{C8A21D3B-6E24-F7CB-BBDE-75393BBD3083}"/>
          </ac:spMkLst>
        </pc:spChg>
        <pc:spChg chg="add mod">
          <ac:chgData name="Mochammad Irzan" userId="179137ea-2c9c-4136-bf34-44c697e89af7" providerId="ADAL" clId="{E2C6511C-21B9-A644-80A6-7A859ECD22E6}" dt="2022-06-02T13:04:14.901" v="216" actId="20577"/>
          <ac:spMkLst>
            <pc:docMk/>
            <pc:sldMk cId="2441992710" sldId="351"/>
            <ac:spMk id="51" creationId="{8287AFBD-016C-6568-C0F8-E0037E6D16AF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1" creationId="{CE594B21-A695-A142-C9A2-FB7A79F99E38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2" creationId="{FECDDE19-81ED-6973-23D2-F9CA9640C453}"/>
          </ac:spMkLst>
        </pc:spChg>
        <pc:spChg chg="add mod">
          <ac:chgData name="Mochammad Irzan" userId="179137ea-2c9c-4136-bf34-44c697e89af7" providerId="ADAL" clId="{E2C6511C-21B9-A644-80A6-7A859ECD22E6}" dt="2022-06-02T13:11:10.637" v="256" actId="1076"/>
          <ac:spMkLst>
            <pc:docMk/>
            <pc:sldMk cId="2441992710" sldId="351"/>
            <ac:spMk id="63" creationId="{496C03F1-7372-8F5D-1738-9D374E9DDF7F}"/>
          </ac:spMkLst>
        </pc:sp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2" creationId="{37516A88-0725-30AF-9C10-7C1CED7DA8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3" creationId="{762EB2B3-E2E0-6299-6611-731E86B675DA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6" creationId="{F3458775-BA77-3D3A-31AE-019C4147B912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0" creationId="{819E0863-14FB-14A8-A505-DD6EF39C9654}"/>
          </ac:cxnSpMkLst>
        </pc:cxnChg>
        <pc:cxnChg chg="add del mod">
          <ac:chgData name="Mochammad Irzan" userId="179137ea-2c9c-4136-bf34-44c697e89af7" providerId="ADAL" clId="{E2C6511C-21B9-A644-80A6-7A859ECD22E6}" dt="2022-06-02T12:52:37.924" v="100" actId="478"/>
          <ac:cxnSpMkLst>
            <pc:docMk/>
            <pc:sldMk cId="2441992710" sldId="351"/>
            <ac:cxnSpMk id="22" creationId="{A85817E2-E8CD-3792-1590-FFC3C77B8018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3" creationId="{3F9A5EE6-1BF6-5E0C-0695-8CECB64C7136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2" creationId="{A492B101-44C3-6A2B-0432-00DE8AA00A5E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7" creationId="{B1603E43-9BC0-B5B1-D8F4-07D7F0C24A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40" creationId="{C1AA2991-89D7-800B-E9CC-AAD1E71F0EE4}"/>
          </ac:cxnSpMkLst>
        </pc:cxnChg>
        <pc:cxnChg chg="add mod">
          <ac:chgData name="Mochammad Irzan" userId="179137ea-2c9c-4136-bf34-44c697e89af7" providerId="ADAL" clId="{E2C6511C-21B9-A644-80A6-7A859ECD22E6}" dt="2022-06-02T13:03:15.240" v="136" actId="167"/>
          <ac:cxnSpMkLst>
            <pc:docMk/>
            <pc:sldMk cId="2441992710" sldId="351"/>
            <ac:cxnSpMk id="45" creationId="{D521C901-88C6-CC2F-3346-02B3D2C4EBF3}"/>
          </ac:cxnSpMkLst>
        </pc:cxnChg>
        <pc:cxnChg chg="add mod">
          <ac:chgData name="Mochammad Irzan" userId="179137ea-2c9c-4136-bf34-44c697e89af7" providerId="ADAL" clId="{E2C6511C-21B9-A644-80A6-7A859ECD22E6}" dt="2022-06-02T13:03:27.293" v="139" actId="14100"/>
          <ac:cxnSpMkLst>
            <pc:docMk/>
            <pc:sldMk cId="2441992710" sldId="351"/>
            <ac:cxnSpMk id="46" creationId="{8A81D3B8-A05F-8A74-A40B-FCB24A1E285C}"/>
          </ac:cxnSpMkLst>
        </pc:cxnChg>
        <pc:cxnChg chg="add mod">
          <ac:chgData name="Mochammad Irzan" userId="179137ea-2c9c-4136-bf34-44c697e89af7" providerId="ADAL" clId="{E2C6511C-21B9-A644-80A6-7A859ECD22E6}" dt="2022-06-02T13:04:25.884" v="219" actId="14100"/>
          <ac:cxnSpMkLst>
            <pc:docMk/>
            <pc:sldMk cId="2441992710" sldId="351"/>
            <ac:cxnSpMk id="52" creationId="{37D7C190-36A4-C9F3-2070-302BA6B0D08C}"/>
          </ac:cxnSpMkLst>
        </pc:cxnChg>
        <pc:cxnChg chg="add mod">
          <ac:chgData name="Mochammad Irzan" userId="179137ea-2c9c-4136-bf34-44c697e89af7" providerId="ADAL" clId="{E2C6511C-21B9-A644-80A6-7A859ECD22E6}" dt="2022-06-02T13:04:33.713" v="222" actId="14100"/>
          <ac:cxnSpMkLst>
            <pc:docMk/>
            <pc:sldMk cId="2441992710" sldId="351"/>
            <ac:cxnSpMk id="55" creationId="{B6F2CDED-B2A4-3C76-2137-79763438809A}"/>
          </ac:cxnSpMkLst>
        </pc:cxnChg>
        <pc:cxnChg chg="add mod">
          <ac:chgData name="Mochammad Irzan" userId="179137ea-2c9c-4136-bf34-44c697e89af7" providerId="ADAL" clId="{E2C6511C-21B9-A644-80A6-7A859ECD22E6}" dt="2022-06-02T13:04:48.160" v="225" actId="14100"/>
          <ac:cxnSpMkLst>
            <pc:docMk/>
            <pc:sldMk cId="2441992710" sldId="351"/>
            <ac:cxnSpMk id="58" creationId="{2890A90E-5AC0-48DE-106B-262FBF2350F0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1:39:22.504" v="339" actId="1582"/>
        <pc:sldMkLst>
          <pc:docMk/>
          <pc:sldMk cId="296780857" sldId="352"/>
        </pc:sldMkLst>
        <pc:spChg chg="mod">
          <ac:chgData name="Mochammad Irzan" userId="179137ea-2c9c-4136-bf34-44c697e89af7" providerId="ADAL" clId="{E2C6511C-21B9-A644-80A6-7A859ECD22E6}" dt="2022-06-07T01:33:11.082" v="267" actId="20577"/>
          <ac:spMkLst>
            <pc:docMk/>
            <pc:sldMk cId="296780857" sldId="352"/>
            <ac:spMk id="2" creationId="{4616D9BD-4C47-0245-893E-BF95DE750AC9}"/>
          </ac:spMkLst>
        </pc:spChg>
        <pc:spChg chg="mod">
          <ac:chgData name="Mochammad Irzan" userId="179137ea-2c9c-4136-bf34-44c697e89af7" providerId="ADAL" clId="{E2C6511C-21B9-A644-80A6-7A859ECD22E6}" dt="2022-06-07T01:38:27.040" v="336" actId="207"/>
          <ac:spMkLst>
            <pc:docMk/>
            <pc:sldMk cId="296780857" sldId="352"/>
            <ac:spMk id="3" creationId="{27004CCB-36E5-6C44-87CA-E52BCDF35618}"/>
          </ac:spMkLst>
        </pc:spChg>
        <pc:spChg chg="mod">
          <ac:chgData name="Mochammad Irzan" userId="179137ea-2c9c-4136-bf34-44c697e89af7" providerId="ADAL" clId="{E2C6511C-21B9-A644-80A6-7A859ECD22E6}" dt="2022-06-07T01:35:56.444" v="323" actId="20577"/>
          <ac:spMkLst>
            <pc:docMk/>
            <pc:sldMk cId="296780857" sldId="352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1:34:06.587" v="277" actId="14100"/>
          <ac:spMkLst>
            <pc:docMk/>
            <pc:sldMk cId="296780857" sldId="352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1:36:16.950" v="325" actId="1076"/>
          <ac:spMkLst>
            <pc:docMk/>
            <pc:sldMk cId="296780857" sldId="352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1:36:14.849" v="324" actId="1076"/>
          <ac:spMkLst>
            <pc:docMk/>
            <pc:sldMk cId="296780857" sldId="352"/>
            <ac:spMk id="13" creationId="{72CCCE72-A550-5D4D-BB20-25234F807C37}"/>
          </ac:spMkLst>
        </pc:spChg>
        <pc:spChg chg="add mod">
          <ac:chgData name="Mochammad Irzan" userId="179137ea-2c9c-4136-bf34-44c697e89af7" providerId="ADAL" clId="{E2C6511C-21B9-A644-80A6-7A859ECD22E6}" dt="2022-06-07T01:34:43.875" v="290" actId="1076"/>
          <ac:spMkLst>
            <pc:docMk/>
            <pc:sldMk cId="296780857" sldId="352"/>
            <ac:spMk id="20" creationId="{6C4DF1DC-5CFD-5BC1-044D-43E12BACF298}"/>
          </ac:spMkLst>
        </pc:spChg>
        <pc:spChg chg="add mod">
          <ac:chgData name="Mochammad Irzan" userId="179137ea-2c9c-4136-bf34-44c697e89af7" providerId="ADAL" clId="{E2C6511C-21B9-A644-80A6-7A859ECD22E6}" dt="2022-06-07T01:34:53.959" v="298" actId="20577"/>
          <ac:spMkLst>
            <pc:docMk/>
            <pc:sldMk cId="296780857" sldId="352"/>
            <ac:spMk id="23" creationId="{342AC663-9C92-410D-B964-FED2B29CBDE8}"/>
          </ac:spMkLst>
        </pc:spChg>
        <pc:spChg chg="del">
          <ac:chgData name="Mochammad Irzan" userId="179137ea-2c9c-4136-bf34-44c697e89af7" providerId="ADAL" clId="{E2C6511C-21B9-A644-80A6-7A859ECD22E6}" dt="2022-06-07T01:33:14.782" v="268" actId="478"/>
          <ac:spMkLst>
            <pc:docMk/>
            <pc:sldMk cId="296780857" sldId="352"/>
            <ac:spMk id="26" creationId="{E8B507CA-9F15-4445-AE7B-6E8A6E48D908}"/>
          </ac:spMkLst>
        </pc:spChg>
        <pc:spChg chg="add mod">
          <ac:chgData name="Mochammad Irzan" userId="179137ea-2c9c-4136-bf34-44c697e89af7" providerId="ADAL" clId="{E2C6511C-21B9-A644-80A6-7A859ECD22E6}" dt="2022-06-07T01:37:25.083" v="331" actId="1076"/>
          <ac:spMkLst>
            <pc:docMk/>
            <pc:sldMk cId="296780857" sldId="352"/>
            <ac:spMk id="30" creationId="{9AE649B5-74B8-33DF-5267-B8F9FA00E8EE}"/>
          </ac:spMkLst>
        </pc:spChg>
        <pc:spChg chg="add mod">
          <ac:chgData name="Mochammad Irzan" userId="179137ea-2c9c-4136-bf34-44c697e89af7" providerId="ADAL" clId="{E2C6511C-21B9-A644-80A6-7A859ECD22E6}" dt="2022-06-07T01:37:34.014" v="333" actId="1076"/>
          <ac:spMkLst>
            <pc:docMk/>
            <pc:sldMk cId="296780857" sldId="352"/>
            <ac:spMk id="32" creationId="{69559F85-ECAA-1E11-2D59-A7FF77224645}"/>
          </ac:spMkLst>
        </pc:spChg>
        <pc:spChg chg="add del">
          <ac:chgData name="Mochammad Irzan" userId="179137ea-2c9c-4136-bf34-44c697e89af7" providerId="ADAL" clId="{E2C6511C-21B9-A644-80A6-7A859ECD22E6}" dt="2022-06-07T01:37:57.547" v="335" actId="478"/>
          <ac:spMkLst>
            <pc:docMk/>
            <pc:sldMk cId="296780857" sldId="352"/>
            <ac:spMk id="33" creationId="{02A8B711-8E80-53FB-4277-96508FD506F9}"/>
          </ac:spMkLst>
        </pc:spChg>
        <pc:spChg chg="add mod">
          <ac:chgData name="Mochammad Irzan" userId="179137ea-2c9c-4136-bf34-44c697e89af7" providerId="ADAL" clId="{E2C6511C-21B9-A644-80A6-7A859ECD22E6}" dt="2022-06-07T01:39:22.504" v="339" actId="1582"/>
          <ac:spMkLst>
            <pc:docMk/>
            <pc:sldMk cId="296780857" sldId="352"/>
            <ac:spMk id="34" creationId="{E4A0EC2F-D23A-DEFC-52A3-1DE4A08D4880}"/>
          </ac:spMkLst>
        </pc:sp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7" creationId="{64530392-3534-F34F-A792-1E5EFC190B13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19" creationId="{DA5BD903-71E7-F242-9EDA-A85FB69A80ED}"/>
          </ac:cxnSpMkLst>
        </pc:cxnChg>
        <pc:cxnChg chg="del">
          <ac:chgData name="Mochammad Irzan" userId="179137ea-2c9c-4136-bf34-44c697e89af7" providerId="ADAL" clId="{E2C6511C-21B9-A644-80A6-7A859ECD22E6}" dt="2022-06-07T01:33:16.123" v="269" actId="478"/>
          <ac:cxnSpMkLst>
            <pc:docMk/>
            <pc:sldMk cId="296780857" sldId="352"/>
            <ac:cxnSpMk id="22" creationId="{651212D8-03F6-6841-8578-731F076BC2EA}"/>
          </ac:cxnSpMkLst>
        </pc:cxnChg>
        <pc:cxnChg chg="add">
          <ac:chgData name="Mochammad Irzan" userId="179137ea-2c9c-4136-bf34-44c697e89af7" providerId="ADAL" clId="{E2C6511C-21B9-A644-80A6-7A859ECD22E6}" dt="2022-06-07T01:37:12.703" v="326" actId="11529"/>
          <ac:cxnSpMkLst>
            <pc:docMk/>
            <pc:sldMk cId="296780857" sldId="352"/>
            <ac:cxnSpMk id="29" creationId="{734E61D1-B222-5AA5-9E3D-B4B960CEB8AF}"/>
          </ac:cxnSpMkLst>
        </pc:cxnChg>
        <pc:cxnChg chg="add mod">
          <ac:chgData name="Mochammad Irzan" userId="179137ea-2c9c-4136-bf34-44c697e89af7" providerId="ADAL" clId="{E2C6511C-21B9-A644-80A6-7A859ECD22E6}" dt="2022-06-07T01:37:34.014" v="333" actId="1076"/>
          <ac:cxnSpMkLst>
            <pc:docMk/>
            <pc:sldMk cId="296780857" sldId="352"/>
            <ac:cxnSpMk id="31" creationId="{2D3F67F8-3135-F9E1-4E3F-EDCA6DFEF85D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8:02:11.993" v="454" actId="20577"/>
        <pc:sldMkLst>
          <pc:docMk/>
          <pc:sldMk cId="125231546" sldId="353"/>
        </pc:sldMkLst>
        <pc:spChg chg="del">
          <ac:chgData name="Mochammad Irzan" userId="179137ea-2c9c-4136-bf34-44c697e89af7" providerId="ADAL" clId="{E2C6511C-21B9-A644-80A6-7A859ECD22E6}" dt="2022-06-07T04:43:02.966" v="348" actId="478"/>
          <ac:spMkLst>
            <pc:docMk/>
            <pc:sldMk cId="125231546" sldId="353"/>
            <ac:spMk id="3" creationId="{27004CCB-36E5-6C44-87CA-E52BCDF35618}"/>
          </ac:spMkLst>
        </pc:spChg>
        <pc:spChg chg="del">
          <ac:chgData name="Mochammad Irzan" userId="179137ea-2c9c-4136-bf34-44c697e89af7" providerId="ADAL" clId="{E2C6511C-21B9-A644-80A6-7A859ECD22E6}" dt="2022-06-07T04:42:55.689" v="345" actId="478"/>
          <ac:spMkLst>
            <pc:docMk/>
            <pc:sldMk cId="125231546" sldId="353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4:47:33.539" v="393" actId="20577"/>
          <ac:spMkLst>
            <pc:docMk/>
            <pc:sldMk cId="125231546" sldId="353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13" creationId="{72CCCE72-A550-5D4D-BB20-25234F807C3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0" creationId="{6C4DF1DC-5CFD-5BC1-044D-43E12BACF298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3" creationId="{342AC663-9C92-410D-B964-FED2B29CBDE8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7" creationId="{B8DB5406-A2CC-9CF8-2991-812B87EB5409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8" creationId="{562F87EE-78B4-E17E-1E15-8F3EF5A077FD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0" creationId="{9AE649B5-74B8-33DF-5267-B8F9FA00E8EE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2" creationId="{69559F85-ECAA-1E11-2D59-A7FF77224645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3" creationId="{80FF9FD9-2C90-9686-CDAD-A17E6C8B61B3}"/>
          </ac:spMkLst>
        </pc:spChg>
        <pc:spChg chg="del">
          <ac:chgData name="Mochammad Irzan" userId="179137ea-2c9c-4136-bf34-44c697e89af7" providerId="ADAL" clId="{E2C6511C-21B9-A644-80A6-7A859ECD22E6}" dt="2022-06-07T04:43:00.540" v="347" actId="478"/>
          <ac:spMkLst>
            <pc:docMk/>
            <pc:sldMk cId="125231546" sldId="353"/>
            <ac:spMk id="34" creationId="{E4A0EC2F-D23A-DEFC-52A3-1DE4A08D4880}"/>
          </ac:spMkLst>
        </pc:spChg>
        <pc:spChg chg="add mod">
          <ac:chgData name="Mochammad Irzan" userId="179137ea-2c9c-4136-bf34-44c697e89af7" providerId="ADAL" clId="{E2C6511C-21B9-A644-80A6-7A859ECD22E6}" dt="2022-06-07T07:57:48.461" v="399" actId="20577"/>
          <ac:spMkLst>
            <pc:docMk/>
            <pc:sldMk cId="125231546" sldId="353"/>
            <ac:spMk id="36" creationId="{4A8A0395-1DF0-ED95-837A-F3D6A0B0761F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7" creationId="{673E26D2-D39E-378B-AEAB-44C24D98CF67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9" creationId="{A0C08EF8-EFC4-78D1-E65D-6BACC0DDB733}"/>
          </ac:spMkLst>
        </pc:spChg>
        <pc:spChg chg="add mod">
          <ac:chgData name="Mochammad Irzan" userId="179137ea-2c9c-4136-bf34-44c697e89af7" providerId="ADAL" clId="{E2C6511C-21B9-A644-80A6-7A859ECD22E6}" dt="2022-06-07T07:58:23.836" v="451" actId="1076"/>
          <ac:spMkLst>
            <pc:docMk/>
            <pc:sldMk cId="125231546" sldId="353"/>
            <ac:spMk id="41" creationId="{B7A7B4B9-41EB-CE8B-83A0-E481016548A4}"/>
          </ac:spMkLst>
        </pc:spChg>
        <pc:spChg chg="add del mod">
          <ac:chgData name="Mochammad Irzan" userId="179137ea-2c9c-4136-bf34-44c697e89af7" providerId="ADAL" clId="{E2C6511C-21B9-A644-80A6-7A859ECD22E6}" dt="2022-06-07T04:45:01.376" v="375"/>
          <ac:spMkLst>
            <pc:docMk/>
            <pc:sldMk cId="125231546" sldId="353"/>
            <ac:spMk id="48" creationId="{30098D07-4B4A-DFF5-E202-A292F35A2DF7}"/>
          </ac:spMkLst>
        </pc:spChg>
        <pc:spChg chg="add mod">
          <ac:chgData name="Mochammad Irzan" userId="179137ea-2c9c-4136-bf34-44c697e89af7" providerId="ADAL" clId="{E2C6511C-21B9-A644-80A6-7A859ECD22E6}" dt="2022-06-07T08:02:11.993" v="454" actId="20577"/>
          <ac:spMkLst>
            <pc:docMk/>
            <pc:sldMk cId="125231546" sldId="353"/>
            <ac:spMk id="49" creationId="{3696FEEF-AC9D-9727-ECD0-FFF17BD0C210}"/>
          </ac:spMkLst>
        </pc:spChg>
        <pc:spChg chg="add del mod">
          <ac:chgData name="Mochammad Irzan" userId="179137ea-2c9c-4136-bf34-44c697e89af7" providerId="ADAL" clId="{E2C6511C-21B9-A644-80A6-7A859ECD22E6}" dt="2022-06-07T04:46:13.652" v="384" actId="478"/>
          <ac:spMkLst>
            <pc:docMk/>
            <pc:sldMk cId="125231546" sldId="353"/>
            <ac:spMk id="53" creationId="{1A0ABFE8-44BA-0B8C-FC97-302874082198}"/>
          </ac:spMkLst>
        </pc:spChg>
        <pc:spChg chg="add mod">
          <ac:chgData name="Mochammad Irzan" userId="179137ea-2c9c-4136-bf34-44c697e89af7" providerId="ADAL" clId="{E2C6511C-21B9-A644-80A6-7A859ECD22E6}" dt="2022-06-07T04:47:55.571" v="395" actId="208"/>
          <ac:spMkLst>
            <pc:docMk/>
            <pc:sldMk cId="125231546" sldId="353"/>
            <ac:spMk id="54" creationId="{55A2F06B-1052-0173-41EC-2C8FA02046F9}"/>
          </ac:spMkLst>
        </pc:spChg>
        <pc:cxnChg chg="del mod">
          <ac:chgData name="Mochammad Irzan" userId="179137ea-2c9c-4136-bf34-44c697e89af7" providerId="ADAL" clId="{E2C6511C-21B9-A644-80A6-7A859ECD22E6}" dt="2022-06-07T04:43:04.459" v="349" actId="478"/>
          <ac:cxnSpMkLst>
            <pc:docMk/>
            <pc:sldMk cId="125231546" sldId="353"/>
            <ac:cxnSpMk id="7" creationId="{64530392-3534-F34F-A792-1E5EFC190B13}"/>
          </ac:cxnSpMkLst>
        </pc:cxnChg>
        <pc:cxnChg chg="del mod">
          <ac:chgData name="Mochammad Irzan" userId="179137ea-2c9c-4136-bf34-44c697e89af7" providerId="ADAL" clId="{E2C6511C-21B9-A644-80A6-7A859ECD22E6}" dt="2022-06-07T04:42:57.457" v="346" actId="478"/>
          <ac:cxnSpMkLst>
            <pc:docMk/>
            <pc:sldMk cId="125231546" sldId="353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9" creationId="{DA5BD903-71E7-F242-9EDA-A85FB69A80ED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29" creationId="{734E61D1-B222-5AA5-9E3D-B4B960CEB8AF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1" creationId="{2D3F67F8-3135-F9E1-4E3F-EDCA6DFEF85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5" creationId="{63CDE59B-D9A5-35B6-BDF4-D2C8E7DF6490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8" creationId="{CD503684-5FD9-1668-888A-0F8F93B7ECA6}"/>
          </ac:cxnSpMkLst>
        </pc:cxnChg>
        <pc:cxnChg chg="add del mod">
          <ac:chgData name="Mochammad Irzan" userId="179137ea-2c9c-4136-bf34-44c697e89af7" providerId="ADAL" clId="{E2C6511C-21B9-A644-80A6-7A859ECD22E6}" dt="2022-06-07T04:44:40.342" v="367" actId="478"/>
          <ac:cxnSpMkLst>
            <pc:docMk/>
            <pc:sldMk cId="125231546" sldId="353"/>
            <ac:cxnSpMk id="40" creationId="{EF3468AC-43E3-6242-9EEE-07AD5257A496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45" creationId="{16B65080-D5E4-8B07-A97E-FBE83D2B9CB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50" creationId="{7E1DDFD5-EEA2-6A3B-7637-7E85EE06113A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15T01:39:35.372" v="588" actId="1076"/>
        <pc:sldMkLst>
          <pc:docMk/>
          <pc:sldMk cId="1955404263" sldId="354"/>
        </pc:sldMkLst>
        <pc:spChg chg="mod">
          <ac:chgData name="Mochammad Irzan" userId="179137ea-2c9c-4136-bf34-44c697e89af7" providerId="ADAL" clId="{E2C6511C-21B9-A644-80A6-7A859ECD22E6}" dt="2022-06-15T01:30:24.061" v="468" actId="20577"/>
          <ac:spMkLst>
            <pc:docMk/>
            <pc:sldMk cId="1955404263" sldId="354"/>
            <ac:spMk id="2" creationId="{EFA07C05-289B-164D-AFFA-2C326C759225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3" creationId="{2467A2E8-A103-BA44-8D8C-CEE8783E9ED8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5" creationId="{EEE5C565-564E-084B-9DF1-D7EB29D3E429}"/>
          </ac:spMkLst>
        </pc:spChg>
        <pc:spChg chg="mod">
          <ac:chgData name="Mochammad Irzan" userId="179137ea-2c9c-4136-bf34-44c697e89af7" providerId="ADAL" clId="{E2C6511C-21B9-A644-80A6-7A859ECD22E6}" dt="2022-06-15T01:32:52.615" v="498" actId="20577"/>
          <ac:spMkLst>
            <pc:docMk/>
            <pc:sldMk cId="1955404263" sldId="354"/>
            <ac:spMk id="6" creationId="{7685708B-1890-F54F-BFCE-81AD54E5D369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7" creationId="{5D1E9472-9126-CB41-9BAF-E817E60BC6D3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8" creationId="{4DDE7D25-2ACD-8B47-881D-F4715A6EE5E4}"/>
          </ac:spMkLst>
        </pc:spChg>
        <pc:spChg chg="mod">
          <ac:chgData name="Mochammad Irzan" userId="179137ea-2c9c-4136-bf34-44c697e89af7" providerId="ADAL" clId="{E2C6511C-21B9-A644-80A6-7A859ECD22E6}" dt="2022-06-15T01:34:22.660" v="505" actId="1076"/>
          <ac:spMkLst>
            <pc:docMk/>
            <pc:sldMk cId="1955404263" sldId="354"/>
            <ac:spMk id="12" creationId="{7057A13B-F980-D248-A936-C17F76E28C93}"/>
          </ac:spMkLst>
        </pc:spChg>
        <pc:spChg chg="del">
          <ac:chgData name="Mochammad Irzan" userId="179137ea-2c9c-4136-bf34-44c697e89af7" providerId="ADAL" clId="{E2C6511C-21B9-A644-80A6-7A859ECD22E6}" dt="2022-06-15T01:34:08.573" v="501" actId="478"/>
          <ac:spMkLst>
            <pc:docMk/>
            <pc:sldMk cId="1955404263" sldId="354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E2C6511C-21B9-A644-80A6-7A859ECD22E6}" dt="2022-06-15T01:38:00.543" v="569" actId="1076"/>
          <ac:spMkLst>
            <pc:docMk/>
            <pc:sldMk cId="1955404263" sldId="354"/>
            <ac:spMk id="49" creationId="{3825ECF5-B475-06B9-D6B5-6586B1039060}"/>
          </ac:spMkLst>
        </pc:spChg>
        <pc:spChg chg="add mod">
          <ac:chgData name="Mochammad Irzan" userId="179137ea-2c9c-4136-bf34-44c697e89af7" providerId="ADAL" clId="{E2C6511C-21B9-A644-80A6-7A859ECD22E6}" dt="2022-06-15T01:39:35.372" v="588" actId="1076"/>
          <ac:spMkLst>
            <pc:docMk/>
            <pc:sldMk cId="1955404263" sldId="354"/>
            <ac:spMk id="52" creationId="{42DEC651-8D17-B1C4-BA02-3CB9F4ED5BFA}"/>
          </ac:spMkLst>
        </pc:spChg>
        <pc:spChg chg="add mod">
          <ac:chgData name="Mochammad Irzan" userId="179137ea-2c9c-4136-bf34-44c697e89af7" providerId="ADAL" clId="{E2C6511C-21B9-A644-80A6-7A859ECD22E6}" dt="2022-06-15T01:32:56.657" v="500" actId="20577"/>
          <ac:spMkLst>
            <pc:docMk/>
            <pc:sldMk cId="1955404263" sldId="354"/>
            <ac:spMk id="84" creationId="{1D624393-B946-B924-AA64-64F37BEB07D2}"/>
          </ac:spMkLst>
        </pc:spChg>
        <pc:spChg chg="mod">
          <ac:chgData name="Mochammad Irzan" userId="179137ea-2c9c-4136-bf34-44c697e89af7" providerId="ADAL" clId="{E2C6511C-21B9-A644-80A6-7A859ECD22E6}" dt="2022-06-15T01:37:04.003" v="553" actId="14100"/>
          <ac:spMkLst>
            <pc:docMk/>
            <pc:sldMk cId="1955404263" sldId="354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E2C6511C-21B9-A644-80A6-7A859ECD22E6}" dt="2022-06-15T01:39:24.086" v="582" actId="14100"/>
          <ac:spMkLst>
            <pc:docMk/>
            <pc:sldMk cId="1955404263" sldId="354"/>
            <ac:spMk id="106" creationId="{D244BD6B-3A87-6B63-CBEE-E19CD5BD7635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08" creationId="{E722AB34-A0ED-8F44-9CCB-AD48289EA596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0" creationId="{6830C2B0-7507-224C-9A25-4C5143618514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3" creationId="{678B3DBF-2C1B-BF4C-9438-25985F40B1E0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5" creationId="{17638F4C-BD3A-6E40-872B-BDE67EDED61E}"/>
          </ac:spMkLst>
        </pc:spChg>
        <pc:spChg chg="add mod">
          <ac:chgData name="Mochammad Irzan" userId="179137ea-2c9c-4136-bf34-44c697e89af7" providerId="ADAL" clId="{E2C6511C-21B9-A644-80A6-7A859ECD22E6}" dt="2022-06-15T01:39:06.033" v="578" actId="20577"/>
          <ac:spMkLst>
            <pc:docMk/>
            <pc:sldMk cId="1955404263" sldId="354"/>
            <ac:spMk id="116" creationId="{8B66F112-009E-65FC-D032-3753EBAB5609}"/>
          </ac:spMkLst>
        </pc:spChg>
        <pc:spChg chg="add mod">
          <ac:chgData name="Mochammad Irzan" userId="179137ea-2c9c-4136-bf34-44c697e89af7" providerId="ADAL" clId="{E2C6511C-21B9-A644-80A6-7A859ECD22E6}" dt="2022-06-15T01:39:18.302" v="581" actId="1076"/>
          <ac:spMkLst>
            <pc:docMk/>
            <pc:sldMk cId="1955404263" sldId="354"/>
            <ac:spMk id="117" creationId="{C9191B53-7FFC-AF92-13F1-64403EFE50B3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26" creationId="{29E09DC4-19B4-4042-AB03-EE6C57A0C792}"/>
          </ac:spMkLst>
        </pc:spChg>
        <pc:spChg chg="del">
          <ac:chgData name="Mochammad Irzan" userId="179137ea-2c9c-4136-bf34-44c697e89af7" providerId="ADAL" clId="{E2C6511C-21B9-A644-80A6-7A859ECD22E6}" dt="2022-06-15T01:31:29.545" v="480" actId="478"/>
          <ac:spMkLst>
            <pc:docMk/>
            <pc:sldMk cId="1955404263" sldId="354"/>
            <ac:spMk id="144" creationId="{BAD97890-C6C6-C14C-B674-08F6F327CA5E}"/>
          </ac:spMkLst>
        </pc:spChg>
        <pc:spChg chg="del">
          <ac:chgData name="Mochammad Irzan" userId="179137ea-2c9c-4136-bf34-44c697e89af7" providerId="ADAL" clId="{E2C6511C-21B9-A644-80A6-7A859ECD22E6}" dt="2022-06-15T01:30:31.903" v="470" actId="478"/>
          <ac:spMkLst>
            <pc:docMk/>
            <pc:sldMk cId="1955404263" sldId="354"/>
            <ac:spMk id="146" creationId="{E27F2B2E-B282-D04E-94C5-5EA0F062EDA9}"/>
          </ac:spMkLst>
        </pc:spChg>
        <pc:spChg chg="del">
          <ac:chgData name="Mochammad Irzan" userId="179137ea-2c9c-4136-bf34-44c697e89af7" providerId="ADAL" clId="{E2C6511C-21B9-A644-80A6-7A859ECD22E6}" dt="2022-06-15T01:30:30.498" v="469" actId="478"/>
          <ac:spMkLst>
            <pc:docMk/>
            <pc:sldMk cId="1955404263" sldId="354"/>
            <ac:spMk id="147" creationId="{20E0928E-A29F-E946-B7E1-8562DB4489E8}"/>
          </ac:spMkLst>
        </pc:spChg>
        <pc:spChg chg="del">
          <ac:chgData name="Mochammad Irzan" userId="179137ea-2c9c-4136-bf34-44c697e89af7" providerId="ADAL" clId="{E2C6511C-21B9-A644-80A6-7A859ECD22E6}" dt="2022-06-15T01:30:35.696" v="472" actId="478"/>
          <ac:spMkLst>
            <pc:docMk/>
            <pc:sldMk cId="1955404263" sldId="354"/>
            <ac:spMk id="150" creationId="{782E8980-BA13-2E4A-8382-A86BAB67BA93}"/>
          </ac:spMkLst>
        </pc:spChg>
        <pc:spChg chg="del">
          <ac:chgData name="Mochammad Irzan" userId="179137ea-2c9c-4136-bf34-44c697e89af7" providerId="ADAL" clId="{E2C6511C-21B9-A644-80A6-7A859ECD22E6}" dt="2022-06-15T01:30:42.831" v="476" actId="478"/>
          <ac:spMkLst>
            <pc:docMk/>
            <pc:sldMk cId="1955404263" sldId="354"/>
            <ac:spMk id="151" creationId="{33EE378A-334B-CC4F-A661-E9695D915CB9}"/>
          </ac:spMkLst>
        </pc:spChg>
        <pc:spChg chg="del">
          <ac:chgData name="Mochammad Irzan" userId="179137ea-2c9c-4136-bf34-44c697e89af7" providerId="ADAL" clId="{E2C6511C-21B9-A644-80A6-7A859ECD22E6}" dt="2022-06-15T01:31:17.901" v="477" actId="478"/>
          <ac:spMkLst>
            <pc:docMk/>
            <pc:sldMk cId="1955404263" sldId="354"/>
            <ac:spMk id="159" creationId="{4E2D8801-4EF1-1C44-B1C9-57824285BF60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1" creationId="{15D63577-A029-5F44-89AB-14CF90474526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2" creationId="{9740DDC5-2212-614F-8306-A5C189D0132F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5" creationId="{95AE7705-FA49-5B44-AC19-BA94B1F30A26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6" creationId="{EBAEB8C2-EC65-0442-BDE7-710D8346270E}"/>
          </ac:spMkLst>
        </pc:spChg>
        <pc:cxnChg chg="mod">
          <ac:chgData name="Mochammad Irzan" userId="179137ea-2c9c-4136-bf34-44c697e89af7" providerId="ADAL" clId="{E2C6511C-21B9-A644-80A6-7A859ECD22E6}" dt="2022-06-15T01:34:45.228" v="513" actId="1076"/>
          <ac:cxnSpMkLst>
            <pc:docMk/>
            <pc:sldMk cId="1955404263" sldId="354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E2C6511C-21B9-A644-80A6-7A859ECD22E6}" dt="2022-06-15T01:34:17.023" v="504" actId="478"/>
          <ac:cxnSpMkLst>
            <pc:docMk/>
            <pc:sldMk cId="1955404263" sldId="354"/>
            <ac:cxnSpMk id="16" creationId="{7E9E15AB-A16D-7C49-AAB9-7A1A89E2385F}"/>
          </ac:cxnSpMkLst>
        </pc:cxnChg>
        <pc:cxnChg chg="mod">
          <ac:chgData name="Mochammad Irzan" userId="179137ea-2c9c-4136-bf34-44c697e89af7" providerId="ADAL" clId="{E2C6511C-21B9-A644-80A6-7A859ECD22E6}" dt="2022-06-15T01:34:45.228" v="513" actId="1076"/>
          <ac:cxnSpMkLst>
            <pc:docMk/>
            <pc:sldMk cId="1955404263" sldId="354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E2C6511C-21B9-A644-80A6-7A859ECD22E6}" dt="2022-06-15T01:31:43.656" v="482" actId="1076"/>
          <ac:cxnSpMkLst>
            <pc:docMk/>
            <pc:sldMk cId="1955404263" sldId="354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E2C6511C-21B9-A644-80A6-7A859ECD22E6}" dt="2022-06-15T01:31:43.656" v="482" actId="1076"/>
          <ac:cxnSpMkLst>
            <pc:docMk/>
            <pc:sldMk cId="1955404263" sldId="354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E2C6511C-21B9-A644-80A6-7A859ECD22E6}" dt="2022-06-15T01:39:24.086" v="582" actId="14100"/>
          <ac:cxnSpMkLst>
            <pc:docMk/>
            <pc:sldMk cId="1955404263" sldId="354"/>
            <ac:cxnSpMk id="43" creationId="{DB7ACA8D-6C86-1231-220D-11A3C88CD833}"/>
          </ac:cxnSpMkLst>
        </pc:cxnChg>
        <pc:cxnChg chg="mod">
          <ac:chgData name="Mochammad Irzan" userId="179137ea-2c9c-4136-bf34-44c697e89af7" providerId="ADAL" clId="{E2C6511C-21B9-A644-80A6-7A859ECD22E6}" dt="2022-06-15T01:34:22.660" v="505" actId="1076"/>
          <ac:cxnSpMkLst>
            <pc:docMk/>
            <pc:sldMk cId="1955404263" sldId="354"/>
            <ac:cxnSpMk id="64" creationId="{12BFC00C-72B4-774E-813B-0205016587DA}"/>
          </ac:cxnSpMkLst>
        </pc:cxnChg>
        <pc:cxnChg chg="mod">
          <ac:chgData name="Mochammad Irzan" userId="179137ea-2c9c-4136-bf34-44c697e89af7" providerId="ADAL" clId="{E2C6511C-21B9-A644-80A6-7A859ECD22E6}" dt="2022-06-15T01:34:22.660" v="505" actId="1076"/>
          <ac:cxnSpMkLst>
            <pc:docMk/>
            <pc:sldMk cId="1955404263" sldId="354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E2C6511C-21B9-A644-80A6-7A859ECD22E6}" dt="2022-06-15T01:34:10.118" v="502" actId="478"/>
          <ac:cxnSpMkLst>
            <pc:docMk/>
            <pc:sldMk cId="1955404263" sldId="354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E2C6511C-21B9-A644-80A6-7A859ECD22E6}" dt="2022-06-15T01:34:11.543" v="503" actId="478"/>
          <ac:cxnSpMkLst>
            <pc:docMk/>
            <pc:sldMk cId="1955404263" sldId="354"/>
            <ac:cxnSpMk id="81" creationId="{BAA25EC1-27A8-7349-A925-44222BC695E7}"/>
          </ac:cxnSpMkLst>
        </pc:cxnChg>
        <pc:cxnChg chg="add mod">
          <ac:chgData name="Mochammad Irzan" userId="179137ea-2c9c-4136-bf34-44c697e89af7" providerId="ADAL" clId="{E2C6511C-21B9-A644-80A6-7A859ECD22E6}" dt="2022-06-15T01:32:41.638" v="493" actId="14100"/>
          <ac:cxnSpMkLst>
            <pc:docMk/>
            <pc:sldMk cId="1955404263" sldId="354"/>
            <ac:cxnSpMk id="85" creationId="{21A79D64-4B6F-5F8E-0C32-B2D08CE381F5}"/>
          </ac:cxnSpMkLst>
        </pc:cxnChg>
        <pc:cxnChg chg="add mod">
          <ac:chgData name="Mochammad Irzan" userId="179137ea-2c9c-4136-bf34-44c697e89af7" providerId="ADAL" clId="{E2C6511C-21B9-A644-80A6-7A859ECD22E6}" dt="2022-06-15T01:32:47.886" v="496" actId="14100"/>
          <ac:cxnSpMkLst>
            <pc:docMk/>
            <pc:sldMk cId="1955404263" sldId="354"/>
            <ac:cxnSpMk id="88" creationId="{E079919C-B8A5-2399-79FE-5252DC051E0A}"/>
          </ac:cxnSpMkLst>
        </pc:cxnChg>
        <pc:cxnChg chg="del mod">
          <ac:chgData name="Mochammad Irzan" userId="179137ea-2c9c-4136-bf34-44c697e89af7" providerId="ADAL" clId="{E2C6511C-21B9-A644-80A6-7A859ECD22E6}" dt="2022-06-15T01:36:20.634" v="544" actId="478"/>
          <ac:cxnSpMkLst>
            <pc:docMk/>
            <pc:sldMk cId="1955404263" sldId="354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E2C6511C-21B9-A644-80A6-7A859ECD22E6}" dt="2022-06-15T01:34:29.988" v="508" actId="14100"/>
          <ac:cxnSpMkLst>
            <pc:docMk/>
            <pc:sldMk cId="1955404263" sldId="354"/>
            <ac:cxnSpMk id="96" creationId="{001B3731-8499-1EFC-5446-CE270766CA5E}"/>
          </ac:cxnSpMkLst>
        </pc:cxnChg>
        <pc:cxnChg chg="add mod">
          <ac:chgData name="Mochammad Irzan" userId="179137ea-2c9c-4136-bf34-44c697e89af7" providerId="ADAL" clId="{E2C6511C-21B9-A644-80A6-7A859ECD22E6}" dt="2022-06-15T01:34:36.478" v="511" actId="14100"/>
          <ac:cxnSpMkLst>
            <pc:docMk/>
            <pc:sldMk cId="1955404263" sldId="354"/>
            <ac:cxnSpMk id="97" creationId="{513F0086-4B1E-3F01-04F8-A648AC8777E5}"/>
          </ac:cxnSpMkLst>
        </pc:cxnChg>
        <pc:cxnChg chg="mod">
          <ac:chgData name="Mochammad Irzan" userId="179137ea-2c9c-4136-bf34-44c697e89af7" providerId="ADAL" clId="{E2C6511C-21B9-A644-80A6-7A859ECD22E6}" dt="2022-06-15T01:32:10.570" v="486" actId="14100"/>
          <ac:cxnSpMkLst>
            <pc:docMk/>
            <pc:sldMk cId="1955404263" sldId="354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E2C6511C-21B9-A644-80A6-7A859ECD22E6}" dt="2022-06-15T01:32:05.319" v="485" actId="14100"/>
          <ac:cxnSpMkLst>
            <pc:docMk/>
            <pc:sldMk cId="1955404263" sldId="354"/>
            <ac:cxnSpMk id="103" creationId="{64DF690E-5CDF-AE41-8036-8B126918089B}"/>
          </ac:cxnSpMkLst>
        </pc:cxnChg>
        <pc:cxnChg chg="mod">
          <ac:chgData name="Mochammad Irzan" userId="179137ea-2c9c-4136-bf34-44c697e89af7" providerId="ADAL" clId="{E2C6511C-21B9-A644-80A6-7A859ECD22E6}" dt="2022-06-15T01:32:15.104" v="487" actId="14100"/>
          <ac:cxnSpMkLst>
            <pc:docMk/>
            <pc:sldMk cId="1955404263" sldId="354"/>
            <ac:cxnSpMk id="104" creationId="{8A43B653-A5DA-3B4D-8C38-2B8969574B35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05" creationId="{3153CE5A-14D1-934F-9F8F-E5FAA861EC54}"/>
          </ac:cxnSpMkLst>
        </pc:cxnChg>
        <pc:cxnChg chg="add del mod">
          <ac:chgData name="Mochammad Irzan" userId="179137ea-2c9c-4136-bf34-44c697e89af7" providerId="ADAL" clId="{E2C6511C-21B9-A644-80A6-7A859ECD22E6}" dt="2022-06-15T01:36:18.902" v="543" actId="478"/>
          <ac:cxnSpMkLst>
            <pc:docMk/>
            <pc:sldMk cId="1955404263" sldId="354"/>
            <ac:cxnSpMk id="107" creationId="{AD7197EE-32AC-A18E-1F62-58D840D1C3DD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E2C6511C-21B9-A644-80A6-7A859ECD22E6}" dt="2022-06-15T01:37:04.003" v="553" actId="14100"/>
          <ac:cxnSpMkLst>
            <pc:docMk/>
            <pc:sldMk cId="1955404263" sldId="354"/>
            <ac:cxnSpMk id="111" creationId="{B4171965-8715-811F-562F-174A4B3CEFC9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12" creationId="{7AF43D4C-DF2A-A34D-9EAD-D49C380C5D2F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14" creationId="{7DF8612F-AE36-C249-865F-988D93EEE4BD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E2C6511C-21B9-A644-80A6-7A859ECD22E6}" dt="2022-06-15T01:31:31.227" v="481" actId="478"/>
          <ac:cxnSpMkLst>
            <pc:docMk/>
            <pc:sldMk cId="1955404263" sldId="354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E2C6511C-21B9-A644-80A6-7A859ECD22E6}" dt="2022-06-15T01:30:33.361" v="471" actId="478"/>
          <ac:cxnSpMkLst>
            <pc:docMk/>
            <pc:sldMk cId="1955404263" sldId="354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E2C6511C-21B9-A644-80A6-7A859ECD22E6}" dt="2022-06-15T01:30:37.918" v="473" actId="478"/>
          <ac:cxnSpMkLst>
            <pc:docMk/>
            <pc:sldMk cId="1955404263" sldId="354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E2C6511C-21B9-A644-80A6-7A859ECD22E6}" dt="2022-06-15T01:30:41.475" v="475" actId="478"/>
          <ac:cxnSpMkLst>
            <pc:docMk/>
            <pc:sldMk cId="1955404263" sldId="354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E2C6511C-21B9-A644-80A6-7A859ECD22E6}" dt="2022-06-15T01:30:39.775" v="474" actId="478"/>
          <ac:cxnSpMkLst>
            <pc:docMk/>
            <pc:sldMk cId="1955404263" sldId="354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E2C6511C-21B9-A644-80A6-7A859ECD22E6}" dt="2022-06-15T01:31:19.406" v="478" actId="478"/>
          <ac:cxnSpMkLst>
            <pc:docMk/>
            <pc:sldMk cId="1955404263" sldId="354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8" creationId="{BA9D95F2-7B51-1040-A420-1EEE3B91671D}"/>
          </ac:cxnSpMkLst>
        </pc:cxnChg>
      </pc:sldChg>
    </pc:docChg>
  </pc:docChgLst>
  <pc:docChgLst>
    <pc:chgData name="Mochammad Irzan" userId="179137ea-2c9c-4136-bf34-44c697e89af7" providerId="ADAL" clId="{93D4BB3E-9236-B146-BB0E-3CB7CDC060D1}"/>
    <pc:docChg chg="undo custSel addSld modSld">
      <pc:chgData name="Mochammad Irzan" userId="179137ea-2c9c-4136-bf34-44c697e89af7" providerId="ADAL" clId="{93D4BB3E-9236-B146-BB0E-3CB7CDC060D1}" dt="2021-11-22T01:46:23.527" v="610" actId="478"/>
      <pc:docMkLst>
        <pc:docMk/>
      </pc:docMkLst>
      <pc:sldChg chg="addSp delSp modSp">
        <pc:chgData name="Mochammad Irzan" userId="179137ea-2c9c-4136-bf34-44c697e89af7" providerId="ADAL" clId="{93D4BB3E-9236-B146-BB0E-3CB7CDC060D1}" dt="2021-10-26T16:30:18.396" v="5"/>
        <pc:sldMkLst>
          <pc:docMk/>
          <pc:sldMk cId="2588882527" sldId="256"/>
        </pc:sldMkLst>
        <pc:spChg chg="add del mod">
          <ac:chgData name="Mochammad Irzan" userId="179137ea-2c9c-4136-bf34-44c697e89af7" providerId="ADAL" clId="{93D4BB3E-9236-B146-BB0E-3CB7CDC060D1}" dt="2021-10-26T16:30:10.981" v="3"/>
          <ac:spMkLst>
            <pc:docMk/>
            <pc:sldMk cId="2588882527" sldId="256"/>
            <ac:spMk id="2" creationId="{0E9EADD2-7C2B-2448-8C7D-0B62AC8945D0}"/>
          </ac:spMkLst>
        </pc:spChg>
        <pc:spChg chg="add del mod">
          <ac:chgData name="Mochammad Irzan" userId="179137ea-2c9c-4136-bf34-44c697e89af7" providerId="ADAL" clId="{93D4BB3E-9236-B146-BB0E-3CB7CDC060D1}" dt="2021-10-26T16:30:10.374" v="2"/>
          <ac:spMkLst>
            <pc:docMk/>
            <pc:sldMk cId="2588882527" sldId="256"/>
            <ac:spMk id="3" creationId="{AEE05F19-4BD5-2645-8E22-8EF8980FBDEE}"/>
          </ac:spMkLst>
        </pc:spChg>
        <pc:spChg chg="add del mod">
          <ac:chgData name="Mochammad Irzan" userId="179137ea-2c9c-4136-bf34-44c697e89af7" providerId="ADAL" clId="{93D4BB3E-9236-B146-BB0E-3CB7CDC060D1}" dt="2021-10-26T16:30:18.396" v="5"/>
          <ac:spMkLst>
            <pc:docMk/>
            <pc:sldMk cId="2588882527" sldId="256"/>
            <ac:spMk id="11" creationId="{C9AAEF94-1544-144A-9E66-CA17844BD5A8}"/>
          </ac:spMkLst>
        </pc:spChg>
      </pc:sldChg>
      <pc:sldChg chg="addSp modSp add mod">
        <pc:chgData name="Mochammad Irzan" userId="179137ea-2c9c-4136-bf34-44c697e89af7" providerId="ADAL" clId="{93D4BB3E-9236-B146-BB0E-3CB7CDC060D1}" dt="2021-10-26T22:29:33.354" v="90" actId="1076"/>
        <pc:sldMkLst>
          <pc:docMk/>
          <pc:sldMk cId="48858522" sldId="339"/>
        </pc:sldMkLst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" creationId="{2378D4BD-CA18-FC4E-9939-63F8FEEA9D6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2" creationId="{484CEB73-9810-DA4A-A8EB-B16A718990CA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3" creationId="{46F908EE-1FD1-8945-BE14-D5673984C1B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4" creationId="{64E8CD3E-CC0F-544B-B31B-B22B56F26BE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5" creationId="{25C94B77-02D3-994F-A98E-59B0A766F458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6" creationId="{0D6221D8-54D1-1D47-A410-2308F42C195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2" creationId="{610AE1C7-A117-3241-A8BA-7131B00105B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9" creationId="{53BB83F6-F0FD-1D47-A637-851A316B9336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0" creationId="{F48613DA-5861-B844-AB91-7FB9274E91E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2" creationId="{2FF905F9-EB7E-7E4A-823C-F6EB6A5D650B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0" creationId="{F0229CB0-8AF2-1F41-B128-8AB0AA740448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4" creationId="{BEB9838D-F7B4-CD49-9391-BC490B9DB531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2" creationId="{BA5DBEAB-6236-834C-A19C-3D348C5471B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2" creationId="{C3F464DF-C0C0-F649-84D6-0B59DFA2067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4" creationId="{7DB96C6E-6B28-0442-882A-821A598EAAA7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5" creationId="{37A37850-2CB1-D54B-B388-5C815BBAC968}"/>
          </ac:spMkLst>
        </pc:sp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43" creationId="{FC467B8F-6665-A44D-B0CA-E3616816261E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2" creationId="{203386E7-2C5B-8A43-B80E-A52EB30C22FA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3" creationId="{CE6020B5-7F0D-A545-A563-79F87B0157D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5" creationId="{FF98908D-138C-0142-BDF9-3DB481DEDE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6" creationId="{B3299BDF-7F04-E84A-AD9D-0B8B76C4E47B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7" creationId="{E24942F1-7E93-4A48-BC7E-9847DCAACCD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1" creationId="{32DCF308-9876-5245-8BF8-2A1E1DF743E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4" creationId="{F8B8569A-4F9B-274E-BE42-75D9F74656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5" creationId="{F7DA87D4-D9F5-474D-A98B-1D92F30C85B3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9" creationId="{26408D72-A036-3B46-BF27-7E0AFA77919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0" creationId="{63721420-2242-BF48-91FD-7661258E2C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1" creationId="{FA74C83E-72F2-D94E-96C2-AC0E6F51CD23}"/>
          </ac:cxnSpMkLst>
        </pc:cxnChg>
      </pc:sldChg>
      <pc:sldChg chg="addSp modSp add mod">
        <pc:chgData name="Mochammad Irzan" userId="179137ea-2c9c-4136-bf34-44c697e89af7" providerId="ADAL" clId="{93D4BB3E-9236-B146-BB0E-3CB7CDC060D1}" dt="2021-11-09T03:57:05.327" v="223" actId="1076"/>
        <pc:sldMkLst>
          <pc:docMk/>
          <pc:sldMk cId="3160931884" sldId="340"/>
        </pc:sldMkLst>
        <pc:spChg chg="mod">
          <ac:chgData name="Mochammad Irzan" userId="179137ea-2c9c-4136-bf34-44c697e89af7" providerId="ADAL" clId="{93D4BB3E-9236-B146-BB0E-3CB7CDC060D1}" dt="2021-11-09T03:54:00.836" v="159" actId="166"/>
          <ac:spMkLst>
            <pc:docMk/>
            <pc:sldMk cId="3160931884" sldId="340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1-09T03:52:48.221" v="143" actId="1076"/>
          <ac:spMkLst>
            <pc:docMk/>
            <pc:sldMk cId="3160931884" sldId="340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1-09T03:52:52.804" v="144" actId="1076"/>
          <ac:spMkLst>
            <pc:docMk/>
            <pc:sldMk cId="3160931884" sldId="340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1-09T03:51:33.590" v="101" actId="1076"/>
          <ac:spMkLst>
            <pc:docMk/>
            <pc:sldMk cId="3160931884" sldId="340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1-09T03:53:49.045" v="157" actId="1076"/>
          <ac:spMkLst>
            <pc:docMk/>
            <pc:sldMk cId="3160931884" sldId="340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1-09T03:53:53.025" v="158" actId="1076"/>
          <ac:spMkLst>
            <pc:docMk/>
            <pc:sldMk cId="3160931884" sldId="340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29" creationId="{53BB83F6-F0FD-1D47-A637-851A316B9336}"/>
          </ac:spMkLst>
        </pc:spChg>
        <pc:spChg chg="add mod">
          <ac:chgData name="Mochammad Irzan" userId="179137ea-2c9c-4136-bf34-44c697e89af7" providerId="ADAL" clId="{93D4BB3E-9236-B146-BB0E-3CB7CDC060D1}" dt="2021-11-09T03:55:24.713" v="189" actId="207"/>
          <ac:spMkLst>
            <pc:docMk/>
            <pc:sldMk cId="3160931884" sldId="340"/>
            <ac:spMk id="58" creationId="{BC3D4FCE-FBE7-5F45-AD31-E050FDBE6920}"/>
          </ac:spMkLst>
        </pc:spChg>
        <pc:spChg chg="add 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59" creationId="{2FA59C33-BB66-4E4E-92AB-935821FB85F6}"/>
          </ac:spMkLst>
        </pc:spChg>
        <pc:spChg chg="mod">
          <ac:chgData name="Mochammad Irzan" userId="179137ea-2c9c-4136-bf34-44c697e89af7" providerId="ADAL" clId="{93D4BB3E-9236-B146-BB0E-3CB7CDC060D1}" dt="2021-11-09T03:53:14.882" v="149" actId="1076"/>
          <ac:spMkLst>
            <pc:docMk/>
            <pc:sldMk cId="3160931884" sldId="340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1-09T03:51:12.266" v="95" actId="1076"/>
          <ac:spMkLst>
            <pc:docMk/>
            <pc:sldMk cId="3160931884" sldId="340"/>
            <ac:spMk id="74" creationId="{7DB96C6E-6B28-0442-882A-821A598EAAA7}"/>
          </ac:spMkLst>
        </pc:spChg>
        <pc:spChg chg="add mod">
          <ac:chgData name="Mochammad Irzan" userId="179137ea-2c9c-4136-bf34-44c697e89af7" providerId="ADAL" clId="{93D4BB3E-9236-B146-BB0E-3CB7CDC060D1}" dt="2021-11-09T03:54:54.831" v="182" actId="2085"/>
          <ac:spMkLst>
            <pc:docMk/>
            <pc:sldMk cId="3160931884" sldId="340"/>
            <ac:spMk id="105" creationId="{E85B4D3E-EA07-2A41-A1DF-F833B5FE062B}"/>
          </ac:spMkLst>
        </pc:spChg>
        <pc:spChg chg="add mod">
          <ac:chgData name="Mochammad Irzan" userId="179137ea-2c9c-4136-bf34-44c697e89af7" providerId="ADAL" clId="{93D4BB3E-9236-B146-BB0E-3CB7CDC060D1}" dt="2021-11-09T03:56:10.848" v="198" actId="1076"/>
          <ac:spMkLst>
            <pc:docMk/>
            <pc:sldMk cId="3160931884" sldId="340"/>
            <ac:spMk id="111" creationId="{D530338D-5150-4648-A35B-D71EBBB2EAEA}"/>
          </ac:spMkLst>
        </pc:spChg>
        <pc:spChg chg="add mod">
          <ac:chgData name="Mochammad Irzan" userId="179137ea-2c9c-4136-bf34-44c697e89af7" providerId="ADAL" clId="{93D4BB3E-9236-B146-BB0E-3CB7CDC060D1}" dt="2021-11-09T03:56:18.109" v="202" actId="20577"/>
          <ac:spMkLst>
            <pc:docMk/>
            <pc:sldMk cId="3160931884" sldId="340"/>
            <ac:spMk id="112" creationId="{3D3803B9-B795-F14D-A759-714C1F6FB688}"/>
          </ac:spMkLst>
        </pc:spChg>
        <pc:spChg chg="add mod">
          <ac:chgData name="Mochammad Irzan" userId="179137ea-2c9c-4136-bf34-44c697e89af7" providerId="ADAL" clId="{93D4BB3E-9236-B146-BB0E-3CB7CDC060D1}" dt="2021-11-09T03:56:50.412" v="219" actId="1076"/>
          <ac:spMkLst>
            <pc:docMk/>
            <pc:sldMk cId="3160931884" sldId="340"/>
            <ac:spMk id="113" creationId="{7B4E96D5-B948-F243-AC47-F3FFCFFF7493}"/>
          </ac:spMkLst>
        </pc:spChg>
        <pc:spChg chg="add mod">
          <ac:chgData name="Mochammad Irzan" userId="179137ea-2c9c-4136-bf34-44c697e89af7" providerId="ADAL" clId="{93D4BB3E-9236-B146-BB0E-3CB7CDC060D1}" dt="2021-11-09T03:57:05.327" v="223" actId="1076"/>
          <ac:spMkLst>
            <pc:docMk/>
            <pc:sldMk cId="3160931884" sldId="340"/>
            <ac:spMk id="114" creationId="{E3ADAA64-FF0B-3D4F-8A10-89F8F006D34C}"/>
          </ac:spMkLst>
        </pc:sp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1-09T03:53:35.051" v="153" actId="14100"/>
          <ac:cxnSpMkLst>
            <pc:docMk/>
            <pc:sldMk cId="3160931884" sldId="340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1-09T03:53:24.168" v="151" actId="14100"/>
          <ac:cxnSpMkLst>
            <pc:docMk/>
            <pc:sldMk cId="3160931884" sldId="340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1-09T03:52:52.804" v="144" actId="1076"/>
          <ac:cxnSpMkLst>
            <pc:docMk/>
            <pc:sldMk cId="3160931884" sldId="340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1-09T03:54:05.166" v="160" actId="1076"/>
          <ac:cxnSpMkLst>
            <pc:docMk/>
            <pc:sldMk cId="3160931884" sldId="340"/>
            <ac:cxnSpMk id="60" creationId="{1CE8AA5A-FD4D-864C-8FBB-1E710C00A181}"/>
          </ac:cxnSpMkLst>
        </pc:cxnChg>
        <pc:cxnChg chg="add mod">
          <ac:chgData name="Mochammad Irzan" userId="179137ea-2c9c-4136-bf34-44c697e89af7" providerId="ADAL" clId="{93D4BB3E-9236-B146-BB0E-3CB7CDC060D1}" dt="2021-11-09T03:54:32.639" v="176" actId="14100"/>
          <ac:cxnSpMkLst>
            <pc:docMk/>
            <pc:sldMk cId="3160931884" sldId="340"/>
            <ac:cxnSpMk id="101" creationId="{1C6FF9FF-9E18-5C42-9749-4FD35B7EED33}"/>
          </ac:cxnSpMkLst>
        </pc:cxnChg>
        <pc:cxnChg chg="add mod">
          <ac:chgData name="Mochammad Irzan" userId="179137ea-2c9c-4136-bf34-44c697e89af7" providerId="ADAL" clId="{93D4BB3E-9236-B146-BB0E-3CB7CDC060D1}" dt="2021-11-09T03:54:44.916" v="180" actId="1076"/>
          <ac:cxnSpMkLst>
            <pc:docMk/>
            <pc:sldMk cId="3160931884" sldId="340"/>
            <ac:cxnSpMk id="107" creationId="{8F452693-1EBB-7D49-A205-D63BE26E6C61}"/>
          </ac:cxnSpMkLst>
        </pc:cxnChg>
        <pc:cxnChg chg="add mod">
          <ac:chgData name="Mochammad Irzan" userId="179137ea-2c9c-4136-bf34-44c697e89af7" providerId="ADAL" clId="{93D4BB3E-9236-B146-BB0E-3CB7CDC060D1}" dt="2021-11-09T03:56:50.412" v="219" actId="1076"/>
          <ac:cxnSpMkLst>
            <pc:docMk/>
            <pc:sldMk cId="3160931884" sldId="340"/>
            <ac:cxnSpMk id="115" creationId="{AB39F2C2-9775-6A4F-9929-DD7EFFAF2309}"/>
          </ac:cxnSpMkLst>
        </pc:cxnChg>
        <pc:cxnChg chg="add mod">
          <ac:chgData name="Mochammad Irzan" userId="179137ea-2c9c-4136-bf34-44c697e89af7" providerId="ADAL" clId="{93D4BB3E-9236-B146-BB0E-3CB7CDC060D1}" dt="2021-11-09T03:57:05.327" v="223" actId="1076"/>
          <ac:cxnSpMkLst>
            <pc:docMk/>
            <pc:sldMk cId="3160931884" sldId="340"/>
            <ac:cxnSpMk id="119" creationId="{48B0072D-5215-0E4C-86FD-E7BF0AC9525E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12T07:11:38.746" v="396" actId="20577"/>
        <pc:sldMkLst>
          <pc:docMk/>
          <pc:sldMk cId="3664071344" sldId="341"/>
        </pc:sldMkLst>
        <pc:spChg chg="mod">
          <ac:chgData name="Mochammad Irzan" userId="179137ea-2c9c-4136-bf34-44c697e89af7" providerId="ADAL" clId="{93D4BB3E-9236-B146-BB0E-3CB7CDC060D1}" dt="2021-11-12T07:05:33.999" v="233" actId="20577"/>
          <ac:spMkLst>
            <pc:docMk/>
            <pc:sldMk cId="3664071344" sldId="341"/>
            <ac:spMk id="2" creationId="{EFA07C05-289B-164D-AFFA-2C326C759225}"/>
          </ac:spMkLst>
        </pc:spChg>
        <pc:spChg chg="del">
          <ac:chgData name="Mochammad Irzan" userId="179137ea-2c9c-4136-bf34-44c697e89af7" providerId="ADAL" clId="{93D4BB3E-9236-B146-BB0E-3CB7CDC060D1}" dt="2021-11-12T07:07:19.942" v="276" actId="478"/>
          <ac:spMkLst>
            <pc:docMk/>
            <pc:sldMk cId="3664071344" sldId="341"/>
            <ac:spMk id="3" creationId="{2467A2E8-A103-BA44-8D8C-CEE8783E9ED8}"/>
          </ac:spMkLst>
        </pc:spChg>
        <pc:spChg chg="del">
          <ac:chgData name="Mochammad Irzan" userId="179137ea-2c9c-4136-bf34-44c697e89af7" providerId="ADAL" clId="{93D4BB3E-9236-B146-BB0E-3CB7CDC060D1}" dt="2021-11-12T07:07:23.341" v="278" actId="478"/>
          <ac:spMkLst>
            <pc:docMk/>
            <pc:sldMk cId="3664071344" sldId="341"/>
            <ac:spMk id="5" creationId="{EEE5C565-564E-084B-9DF1-D7EB29D3E429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" creationId="{7685708B-1890-F54F-BFCE-81AD54E5D369}"/>
          </ac:spMkLst>
        </pc:spChg>
        <pc:spChg chg="del">
          <ac:chgData name="Mochammad Irzan" userId="179137ea-2c9c-4136-bf34-44c697e89af7" providerId="ADAL" clId="{93D4BB3E-9236-B146-BB0E-3CB7CDC060D1}" dt="2021-11-12T07:07:44.809" v="286" actId="478"/>
          <ac:spMkLst>
            <pc:docMk/>
            <pc:sldMk cId="3664071344" sldId="341"/>
            <ac:spMk id="7" creationId="{5D1E9472-9126-CB41-9BAF-E817E60BC6D3}"/>
          </ac:spMkLst>
        </pc:spChg>
        <pc:spChg chg="del">
          <ac:chgData name="Mochammad Irzan" userId="179137ea-2c9c-4136-bf34-44c697e89af7" providerId="ADAL" clId="{93D4BB3E-9236-B146-BB0E-3CB7CDC060D1}" dt="2021-11-12T07:07:47.282" v="287" actId="478"/>
          <ac:spMkLst>
            <pc:docMk/>
            <pc:sldMk cId="3664071344" sldId="341"/>
            <ac:spMk id="8" creationId="{4DDE7D25-2ACD-8B47-881D-F4715A6EE5E4}"/>
          </ac:spMkLst>
        </pc:spChg>
        <pc:spChg chg="del">
          <ac:chgData name="Mochammad Irzan" userId="179137ea-2c9c-4136-bf34-44c697e89af7" providerId="ADAL" clId="{93D4BB3E-9236-B146-BB0E-3CB7CDC060D1}" dt="2021-11-12T07:07:50.083" v="288" actId="478"/>
          <ac:spMkLst>
            <pc:docMk/>
            <pc:sldMk cId="3664071344" sldId="341"/>
            <ac:spMk id="9" creationId="{4FB5A829-D921-1E48-9D99-161564406A0C}"/>
          </ac:spMkLst>
        </pc:spChg>
        <pc:spChg chg="del">
          <ac:chgData name="Mochammad Irzan" userId="179137ea-2c9c-4136-bf34-44c697e89af7" providerId="ADAL" clId="{93D4BB3E-9236-B146-BB0E-3CB7CDC060D1}" dt="2021-11-12T07:08:21.147" v="327" actId="478"/>
          <ac:spMkLst>
            <pc:docMk/>
            <pc:sldMk cId="3664071344" sldId="341"/>
            <ac:spMk id="10" creationId="{8D4EE2C6-5A6E-FB43-890B-01FA0A8772C9}"/>
          </ac:spMkLst>
        </pc:spChg>
        <pc:spChg chg="del">
          <ac:chgData name="Mochammad Irzan" userId="179137ea-2c9c-4136-bf34-44c697e89af7" providerId="ADAL" clId="{93D4BB3E-9236-B146-BB0E-3CB7CDC060D1}" dt="2021-11-12T07:08:23.436" v="328" actId="478"/>
          <ac:spMkLst>
            <pc:docMk/>
            <pc:sldMk cId="3664071344" sldId="341"/>
            <ac:spMk id="11" creationId="{4A07B009-12EC-5842-8C63-801F65D8AA2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" creationId="{7057A13B-F980-D248-A936-C17F76E28C93}"/>
          </ac:spMkLst>
        </pc:spChg>
        <pc:spChg chg="del">
          <ac:chgData name="Mochammad Irzan" userId="179137ea-2c9c-4136-bf34-44c697e89af7" providerId="ADAL" clId="{93D4BB3E-9236-B146-BB0E-3CB7CDC060D1}" dt="2021-11-12T07:07:13.602" v="273" actId="478"/>
          <ac:spMkLst>
            <pc:docMk/>
            <pc:sldMk cId="3664071344" sldId="341"/>
            <ac:spMk id="13" creationId="{E45B23A1-A79C-B94C-A915-BCE02A0D296E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59" creationId="{A1A662E9-C22C-B343-8CB5-2F29166731AF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0" creationId="{283D3FBF-763A-564A-8AAC-A92372E96BC6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69" creationId="{20B548E2-EC92-684A-BF33-36A94E9BA7C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0" creationId="{A36FC3A0-57D9-1A41-A4DF-6EBFB6265953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4" creationId="{7F3E87CE-929C-AE45-A65E-F5A225A72A6B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5" creationId="{6B3A1EEA-A0E0-6049-88C7-0158381F4920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8" creationId="{F6216937-6B63-474E-83B7-A88D1D0022DC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9" creationId="{B60D81C6-70F0-004F-9A61-1DF87CD6600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93D4BB3E-9236-B146-BB0E-3CB7CDC060D1}" dt="2021-11-12T07:11:38.746" v="396" actId="20577"/>
          <ac:spMkLst>
            <pc:docMk/>
            <pc:sldMk cId="3664071344" sldId="341"/>
            <ac:spMk id="101" creationId="{906D5CFB-A80F-684A-8948-9E9B719C2C1F}"/>
          </ac:spMkLst>
        </pc:spChg>
        <pc:spChg chg="del">
          <ac:chgData name="Mochammad Irzan" userId="179137ea-2c9c-4136-bf34-44c697e89af7" providerId="ADAL" clId="{93D4BB3E-9236-B146-BB0E-3CB7CDC060D1}" dt="2021-11-12T07:06:46.208" v="267" actId="478"/>
          <ac:spMkLst>
            <pc:docMk/>
            <pc:sldMk cId="3664071344" sldId="341"/>
            <ac:spMk id="108" creationId="{E722AB34-A0ED-8F44-9CCB-AD48289EA596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0" creationId="{6830C2B0-7507-224C-9A25-4C514361851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13" creationId="{678B3DBF-2C1B-BF4C-9438-25985F40B1E0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5" creationId="{17638F4C-BD3A-6E40-872B-BDE67EDED61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6" creationId="{29E09DC4-19B4-4042-AB03-EE6C57A0C79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8" creationId="{956962D5-026E-B34C-BF92-20754A2D2EBE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44" creationId="{BAD97890-C6C6-C14C-B674-08F6F327CA5E}"/>
          </ac:spMkLst>
        </pc:spChg>
        <pc:spChg chg="del">
          <ac:chgData name="Mochammad Irzan" userId="179137ea-2c9c-4136-bf34-44c697e89af7" providerId="ADAL" clId="{93D4BB3E-9236-B146-BB0E-3CB7CDC060D1}" dt="2021-11-12T07:06:31.675" v="258" actId="478"/>
          <ac:spMkLst>
            <pc:docMk/>
            <pc:sldMk cId="3664071344" sldId="341"/>
            <ac:spMk id="146" creationId="{E27F2B2E-B282-D04E-94C5-5EA0F062EDA9}"/>
          </ac:spMkLst>
        </pc:spChg>
        <pc:spChg chg="del">
          <ac:chgData name="Mochammad Irzan" userId="179137ea-2c9c-4136-bf34-44c697e89af7" providerId="ADAL" clId="{93D4BB3E-9236-B146-BB0E-3CB7CDC060D1}" dt="2021-11-12T07:06:32.976" v="259" actId="478"/>
          <ac:spMkLst>
            <pc:docMk/>
            <pc:sldMk cId="3664071344" sldId="341"/>
            <ac:spMk id="147" creationId="{20E0928E-A29F-E946-B7E1-8562DB4489E8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0" creationId="{782E8980-BA13-2E4A-8382-A86BAB67BA93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1" creationId="{33EE378A-334B-CC4F-A661-E9695D915CB9}"/>
          </ac:spMkLst>
        </pc:spChg>
        <pc:spChg chg="del">
          <ac:chgData name="Mochammad Irzan" userId="179137ea-2c9c-4136-bf34-44c697e89af7" providerId="ADAL" clId="{93D4BB3E-9236-B146-BB0E-3CB7CDC060D1}" dt="2021-11-12T07:07:41.926" v="284" actId="478"/>
          <ac:spMkLst>
            <pc:docMk/>
            <pc:sldMk cId="3664071344" sldId="341"/>
            <ac:spMk id="159" creationId="{4E2D8801-4EF1-1C44-B1C9-57824285BF60}"/>
          </ac:spMkLst>
        </pc:spChg>
        <pc:spChg chg="del">
          <ac:chgData name="Mochammad Irzan" userId="179137ea-2c9c-4136-bf34-44c697e89af7" providerId="ADAL" clId="{93D4BB3E-9236-B146-BB0E-3CB7CDC060D1}" dt="2021-11-12T07:07:38.537" v="282" actId="478"/>
          <ac:spMkLst>
            <pc:docMk/>
            <pc:sldMk cId="3664071344" sldId="341"/>
            <ac:spMk id="161" creationId="{15D63577-A029-5F44-89AB-14CF90474526}"/>
          </ac:spMkLst>
        </pc:spChg>
        <pc:spChg chg="del">
          <ac:chgData name="Mochammad Irzan" userId="179137ea-2c9c-4136-bf34-44c697e89af7" providerId="ADAL" clId="{93D4BB3E-9236-B146-BB0E-3CB7CDC060D1}" dt="2021-11-12T07:07:40.103" v="283" actId="478"/>
          <ac:spMkLst>
            <pc:docMk/>
            <pc:sldMk cId="3664071344" sldId="341"/>
            <ac:spMk id="162" creationId="{9740DDC5-2212-614F-8306-A5C189D0132F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5" creationId="{95AE7705-FA49-5B44-AC19-BA94B1F30A26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6" creationId="{EBAEB8C2-EC65-0442-BDE7-710D8346270E}"/>
          </ac:spMkLst>
        </pc:spChg>
        <pc:cxnChg chg="del mod">
          <ac:chgData name="Mochammad Irzan" userId="179137ea-2c9c-4136-bf34-44c697e89af7" providerId="ADAL" clId="{93D4BB3E-9236-B146-BB0E-3CB7CDC060D1}" dt="2021-11-12T07:07:22.041" v="277" actId="478"/>
          <ac:cxnSpMkLst>
            <pc:docMk/>
            <pc:sldMk cId="3664071344" sldId="341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93D4BB3E-9236-B146-BB0E-3CB7CDC060D1}" dt="2021-11-12T07:07:15.298" v="274" actId="478"/>
          <ac:cxnSpMkLst>
            <pc:docMk/>
            <pc:sldMk cId="3664071344" sldId="341"/>
            <ac:cxnSpMk id="16" creationId="{7E9E15AB-A16D-7C49-AAB9-7A1A89E2385F}"/>
          </ac:cxnSpMkLst>
        </pc:cxnChg>
        <pc:cxnChg chg="del mod">
          <ac:chgData name="Mochammad Irzan" userId="179137ea-2c9c-4136-bf34-44c697e89af7" providerId="ADAL" clId="{93D4BB3E-9236-B146-BB0E-3CB7CDC060D1}" dt="2021-11-12T07:07:25.064" v="279" actId="478"/>
          <ac:cxnSpMkLst>
            <pc:docMk/>
            <pc:sldMk cId="3664071344" sldId="341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5" creationId="{615BB185-9856-CF49-8173-181DCCF019BB}"/>
          </ac:cxnSpMkLst>
        </pc:cxnChg>
        <pc:cxnChg chg="del mod">
          <ac:chgData name="Mochammad Irzan" userId="179137ea-2c9c-4136-bf34-44c697e89af7" providerId="ADAL" clId="{93D4BB3E-9236-B146-BB0E-3CB7CDC060D1}" dt="2021-11-12T07:07:54.438" v="291" actId="478"/>
          <ac:cxnSpMkLst>
            <pc:docMk/>
            <pc:sldMk cId="3664071344" sldId="341"/>
            <ac:cxnSpMk id="28" creationId="{DEC38FF2-7A8C-BC42-820B-3E7858780CDC}"/>
          </ac:cxnSpMkLst>
        </pc:cxnChg>
        <pc:cxnChg chg="del mod">
          <ac:chgData name="Mochammad Irzan" userId="179137ea-2c9c-4136-bf34-44c697e89af7" providerId="ADAL" clId="{93D4BB3E-9236-B146-BB0E-3CB7CDC060D1}" dt="2021-11-12T07:07:51.490" v="289" actId="478"/>
          <ac:cxnSpMkLst>
            <pc:docMk/>
            <pc:sldMk cId="3664071344" sldId="341"/>
            <ac:cxnSpMk id="31" creationId="{ADCFADF7-A543-C148-9A5E-B2F34766353B}"/>
          </ac:cxnSpMkLst>
        </pc:cxnChg>
        <pc:cxnChg chg="del mod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34" creationId="{1BB3E274-1FC9-D046-8B59-2229002AEC77}"/>
          </ac:cxnSpMkLst>
        </pc:cxnChg>
        <pc:cxnChg chg="del mod">
          <ac:chgData name="Mochammad Irzan" userId="179137ea-2c9c-4136-bf34-44c697e89af7" providerId="ADAL" clId="{93D4BB3E-9236-B146-BB0E-3CB7CDC060D1}" dt="2021-11-12T07:07:52.877" v="290" actId="478"/>
          <ac:cxnSpMkLst>
            <pc:docMk/>
            <pc:sldMk cId="3664071344" sldId="341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46" creationId="{62109B92-4E6F-584C-8990-8B7FBE649868}"/>
          </ac:cxnSpMkLst>
        </pc:cxnChg>
        <pc:cxnChg chg="del mod">
          <ac:chgData name="Mochammad Irzan" userId="179137ea-2c9c-4136-bf34-44c697e89af7" providerId="ADAL" clId="{93D4BB3E-9236-B146-BB0E-3CB7CDC060D1}" dt="2021-11-12T07:06:10.402" v="251" actId="478"/>
          <ac:cxnSpMkLst>
            <pc:docMk/>
            <pc:sldMk cId="3664071344" sldId="341"/>
            <ac:cxnSpMk id="61" creationId="{2713C872-E73A-EC46-8AE2-8BF097D7981C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64" creationId="{12BFC00C-72B4-774E-813B-0205016587DA}"/>
          </ac:cxnSpMkLst>
        </pc:cxnChg>
        <pc:cxnChg chg="del mod">
          <ac:chgData name="Mochammad Irzan" userId="179137ea-2c9c-4136-bf34-44c697e89af7" providerId="ADAL" clId="{93D4BB3E-9236-B146-BB0E-3CB7CDC060D1}" dt="2021-11-12T07:06:11.976" v="252" actId="478"/>
          <ac:cxnSpMkLst>
            <pc:docMk/>
            <pc:sldMk cId="3664071344" sldId="341"/>
            <ac:cxnSpMk id="71" creationId="{7EA58B79-BF4E-1348-A771-EFB7E5957B6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93D4BB3E-9236-B146-BB0E-3CB7CDC060D1}" dt="2021-11-12T07:06:13.414" v="253" actId="478"/>
          <ac:cxnSpMkLst>
            <pc:docMk/>
            <pc:sldMk cId="3664071344" sldId="341"/>
            <ac:cxnSpMk id="76" creationId="{F72D0EBE-2C0E-974A-A76D-DBDE01714DF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93D4BB3E-9236-B146-BB0E-3CB7CDC060D1}" dt="2021-11-12T07:06:14.739" v="254" actId="478"/>
          <ac:cxnSpMkLst>
            <pc:docMk/>
            <pc:sldMk cId="3664071344" sldId="341"/>
            <ac:cxnSpMk id="80" creationId="{75A0D36F-AFE4-6140-AC96-1C99EFA1B5F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81" creationId="{BAA25EC1-27A8-7349-A925-44222BC695E7}"/>
          </ac:cxnSpMkLst>
        </pc:cxnChg>
        <pc:cxnChg chg="del mod">
          <ac:chgData name="Mochammad Irzan" userId="179137ea-2c9c-4136-bf34-44c697e89af7" providerId="ADAL" clId="{93D4BB3E-9236-B146-BB0E-3CB7CDC060D1}" dt="2021-11-12T07:09:26.478" v="360" actId="478"/>
          <ac:cxnSpMkLst>
            <pc:docMk/>
            <pc:sldMk cId="3664071344" sldId="341"/>
            <ac:cxnSpMk id="95" creationId="{7A02BCE7-67DE-A049-A377-35CA8550452B}"/>
          </ac:cxnSpMkLst>
        </pc:cxnChg>
        <pc:cxnChg chg="del mod">
          <ac:chgData name="Mochammad Irzan" userId="179137ea-2c9c-4136-bf34-44c697e89af7" providerId="ADAL" clId="{93D4BB3E-9236-B146-BB0E-3CB7CDC060D1}" dt="2021-11-12T07:10:01.711" v="374" actId="478"/>
          <ac:cxnSpMkLst>
            <pc:docMk/>
            <pc:sldMk cId="3664071344" sldId="341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3" creationId="{64DF690E-5CDF-AE41-8036-8B126918089B}"/>
          </ac:cxnSpMkLst>
        </pc:cxnChg>
        <pc:cxnChg chg="del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104" creationId="{8A43B653-A5DA-3B4D-8C38-2B8969574B35}"/>
          </ac:cxnSpMkLst>
        </pc:cxnChg>
        <pc:cxnChg chg="del">
          <ac:chgData name="Mochammad Irzan" userId="179137ea-2c9c-4136-bf34-44c697e89af7" providerId="ADAL" clId="{93D4BB3E-9236-B146-BB0E-3CB7CDC060D1}" dt="2021-11-12T07:06:44.799" v="266" actId="478"/>
          <ac:cxnSpMkLst>
            <pc:docMk/>
            <pc:sldMk cId="3664071344" sldId="341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6" creationId="{A436DD14-F020-DD4C-B544-AA08BA47F35C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09" creationId="{5A878FD2-A6A5-734C-B6DF-68BC59B0BC0B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2" creationId="{7AF43D4C-DF2A-A34D-9EAD-D49C380C5D2F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14" creationId="{7DF8612F-AE36-C249-865F-988D93EEE4BD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9" creationId="{4CD26E79-19D4-0345-9224-5A5F2E436D9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93D4BB3E-9236-B146-BB0E-3CB7CDC060D1}" dt="2021-11-12T07:08:31.561" v="331" actId="478"/>
          <ac:cxnSpMkLst>
            <pc:docMk/>
            <pc:sldMk cId="3664071344" sldId="341"/>
            <ac:cxnSpMk id="129" creationId="{4D2864C1-6254-F740-A49E-66AA358FB1D4}"/>
          </ac:cxnSpMkLst>
        </pc:cxnChg>
        <pc:cxnChg chg="del mod">
          <ac:chgData name="Mochammad Irzan" userId="179137ea-2c9c-4136-bf34-44c697e89af7" providerId="ADAL" clId="{93D4BB3E-9236-B146-BB0E-3CB7CDC060D1}" dt="2021-11-12T07:08:37.148" v="333" actId="478"/>
          <ac:cxnSpMkLst>
            <pc:docMk/>
            <pc:sldMk cId="3664071344" sldId="341"/>
            <ac:cxnSpMk id="132" creationId="{EC1BB5FA-632C-3842-BD41-E9E9F3D52AAB}"/>
          </ac:cxnSpMkLst>
        </pc:cxnChg>
        <pc:cxnChg chg="del mod">
          <ac:chgData name="Mochammad Irzan" userId="179137ea-2c9c-4136-bf34-44c697e89af7" providerId="ADAL" clId="{93D4BB3E-9236-B146-BB0E-3CB7CDC060D1}" dt="2021-11-12T07:08:38.594" v="334" actId="478"/>
          <ac:cxnSpMkLst>
            <pc:docMk/>
            <pc:sldMk cId="3664071344" sldId="341"/>
            <ac:cxnSpMk id="135" creationId="{D89706D4-279E-C346-9FDC-318AA11C8DFD}"/>
          </ac:cxnSpMkLst>
        </pc:cxnChg>
        <pc:cxnChg chg="del mod">
          <ac:chgData name="Mochammad Irzan" userId="179137ea-2c9c-4136-bf34-44c697e89af7" providerId="ADAL" clId="{93D4BB3E-9236-B146-BB0E-3CB7CDC060D1}" dt="2021-11-12T07:06:34.539" v="260" actId="478"/>
          <ac:cxnSpMkLst>
            <pc:docMk/>
            <pc:sldMk cId="3664071344" sldId="341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93D4BB3E-9236-B146-BB0E-3CB7CDC060D1}" dt="2021-11-12T07:07:43.504" v="285" actId="478"/>
          <ac:cxnSpMkLst>
            <pc:docMk/>
            <pc:sldMk cId="3664071344" sldId="341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8" creationId="{BA9D95F2-7B51-1040-A420-1EEE3B91671D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22T01:46:23.527" v="610" actId="478"/>
        <pc:sldMkLst>
          <pc:docMk/>
          <pc:sldMk cId="3211965341" sldId="342"/>
        </pc:sldMkLst>
        <pc:spChg chg="mod">
          <ac:chgData name="Mochammad Irzan" userId="179137ea-2c9c-4136-bf34-44c697e89af7" providerId="ADAL" clId="{93D4BB3E-9236-B146-BB0E-3CB7CDC060D1}" dt="2021-11-22T01:36:34.316" v="402" actId="20577"/>
          <ac:spMkLst>
            <pc:docMk/>
            <pc:sldMk cId="3211965341" sldId="342"/>
            <ac:spMk id="5" creationId="{C940C694-3F30-F84B-875B-4C3F00DA1710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6" creationId="{3084B5BE-8FB8-D944-BAD0-EA57179E149F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7" creationId="{6CBE250F-91FF-5246-85FF-01754ACB0D3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8" creationId="{9F581D40-0A15-0B4A-A0B7-3E24CFE14B6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9" creationId="{6650D5DE-644C-F445-BAAE-E628D48EDA2D}"/>
          </ac:spMkLst>
        </pc:spChg>
        <pc:spChg chg="mod">
          <ac:chgData name="Mochammad Irzan" userId="179137ea-2c9c-4136-bf34-44c697e89af7" providerId="ADAL" clId="{93D4BB3E-9236-B146-BB0E-3CB7CDC060D1}" dt="2021-11-22T01:41:54.398" v="471" actId="1076"/>
          <ac:spMkLst>
            <pc:docMk/>
            <pc:sldMk cId="3211965341" sldId="342"/>
            <ac:spMk id="10" creationId="{DDE2E249-2AC5-DB46-99A0-C8194A2BD8DA}"/>
          </ac:spMkLst>
        </pc:spChg>
        <pc:spChg chg="del mod">
          <ac:chgData name="Mochammad Irzan" userId="179137ea-2c9c-4136-bf34-44c697e89af7" providerId="ADAL" clId="{93D4BB3E-9236-B146-BB0E-3CB7CDC060D1}" dt="2021-11-22T01:41:22.485" v="467" actId="478"/>
          <ac:spMkLst>
            <pc:docMk/>
            <pc:sldMk cId="3211965341" sldId="342"/>
            <ac:spMk id="14" creationId="{09C52D05-7222-AF41-AF1E-917F615A2AEF}"/>
          </ac:spMkLst>
        </pc:spChg>
        <pc:spChg chg="del mod">
          <ac:chgData name="Mochammad Irzan" userId="179137ea-2c9c-4136-bf34-44c697e89af7" providerId="ADAL" clId="{93D4BB3E-9236-B146-BB0E-3CB7CDC060D1}" dt="2021-11-22T01:41:20.736" v="466" actId="478"/>
          <ac:spMkLst>
            <pc:docMk/>
            <pc:sldMk cId="3211965341" sldId="342"/>
            <ac:spMk id="21" creationId="{0A0D266A-F54B-D847-B156-7F0D002D7311}"/>
          </ac:spMkLst>
        </pc:spChg>
        <pc:spChg chg="add mod">
          <ac:chgData name="Mochammad Irzan" userId="179137ea-2c9c-4136-bf34-44c697e89af7" providerId="ADAL" clId="{93D4BB3E-9236-B146-BB0E-3CB7CDC060D1}" dt="2021-11-22T01:43:27.869" v="565" actId="20577"/>
          <ac:spMkLst>
            <pc:docMk/>
            <pc:sldMk cId="3211965341" sldId="342"/>
            <ac:spMk id="58" creationId="{056357CF-2CFC-9C4C-978F-1CA874B8C406}"/>
          </ac:spMkLst>
        </pc:spChg>
        <pc:spChg chg="mod">
          <ac:chgData name="Mochammad Irzan" userId="179137ea-2c9c-4136-bf34-44c697e89af7" providerId="ADAL" clId="{93D4BB3E-9236-B146-BB0E-3CB7CDC060D1}" dt="2021-11-22T01:41:11.504" v="462" actId="166"/>
          <ac:spMkLst>
            <pc:docMk/>
            <pc:sldMk cId="3211965341" sldId="342"/>
            <ac:spMk id="72" creationId="{620B68A9-9DFC-A34F-983B-0CB1B1119ED5}"/>
          </ac:spMkLst>
        </pc:spChg>
        <pc:spChg chg="add mod">
          <ac:chgData name="Mochammad Irzan" userId="179137ea-2c9c-4136-bf34-44c697e89af7" providerId="ADAL" clId="{93D4BB3E-9236-B146-BB0E-3CB7CDC060D1}" dt="2021-11-22T01:41:58.936" v="473" actId="1076"/>
          <ac:spMkLst>
            <pc:docMk/>
            <pc:sldMk cId="3211965341" sldId="342"/>
            <ac:spMk id="81" creationId="{3B7D5BEE-F85E-AA42-A37C-B83C67C76390}"/>
          </ac:spMkLst>
        </pc:spChg>
        <pc:spChg chg="add mod">
          <ac:chgData name="Mochammad Irzan" userId="179137ea-2c9c-4136-bf34-44c697e89af7" providerId="ADAL" clId="{93D4BB3E-9236-B146-BB0E-3CB7CDC060D1}" dt="2021-11-22T01:42:05.467" v="475" actId="1076"/>
          <ac:spMkLst>
            <pc:docMk/>
            <pc:sldMk cId="3211965341" sldId="342"/>
            <ac:spMk id="82" creationId="{21569193-6A6C-3547-967C-60EF99FFC8FB}"/>
          </ac:spMkLst>
        </pc:spChg>
        <pc:spChg chg="add mod">
          <ac:chgData name="Mochammad Irzan" userId="179137ea-2c9c-4136-bf34-44c697e89af7" providerId="ADAL" clId="{93D4BB3E-9236-B146-BB0E-3CB7CDC060D1}" dt="2021-11-22T01:42:33.155" v="487" actId="688"/>
          <ac:spMkLst>
            <pc:docMk/>
            <pc:sldMk cId="3211965341" sldId="342"/>
            <ac:spMk id="83" creationId="{EBAC3CE5-7CE1-6247-82F1-3ECDADB24342}"/>
          </ac:spMkLst>
        </pc:spChg>
        <pc:spChg chg="add mod">
          <ac:chgData name="Mochammad Irzan" userId="179137ea-2c9c-4136-bf34-44c697e89af7" providerId="ADAL" clId="{93D4BB3E-9236-B146-BB0E-3CB7CDC060D1}" dt="2021-11-22T01:42:18.189" v="480" actId="1076"/>
          <ac:spMkLst>
            <pc:docMk/>
            <pc:sldMk cId="3211965341" sldId="342"/>
            <ac:spMk id="84" creationId="{C57E8161-0703-5144-8DD7-1DD43611A80F}"/>
          </ac:spMkLst>
        </pc:spChg>
        <pc:spChg chg="mod">
          <ac:chgData name="Mochammad Irzan" userId="179137ea-2c9c-4136-bf34-44c697e89af7" providerId="ADAL" clId="{93D4BB3E-9236-B146-BB0E-3CB7CDC060D1}" dt="2021-11-22T01:41:16.453" v="463" actId="166"/>
          <ac:spMkLst>
            <pc:docMk/>
            <pc:sldMk cId="3211965341" sldId="342"/>
            <ac:spMk id="85" creationId="{3A5CA226-0CE6-4D4A-A5E0-98AC88C66CE4}"/>
          </ac:spMkLst>
        </pc:spChg>
        <pc:spChg chg="add del mod">
          <ac:chgData name="Mochammad Irzan" userId="179137ea-2c9c-4136-bf34-44c697e89af7" providerId="ADAL" clId="{93D4BB3E-9236-B146-BB0E-3CB7CDC060D1}" dt="2021-11-22T01:42:46.704" v="492" actId="478"/>
          <ac:spMkLst>
            <pc:docMk/>
            <pc:sldMk cId="3211965341" sldId="342"/>
            <ac:spMk id="86" creationId="{97699303-80EB-9C45-A50B-32304A7DF7BD}"/>
          </ac:spMkLst>
        </pc:spChg>
        <pc:spChg chg="add del mod">
          <ac:chgData name="Mochammad Irzan" userId="179137ea-2c9c-4136-bf34-44c697e89af7" providerId="ADAL" clId="{93D4BB3E-9236-B146-BB0E-3CB7CDC060D1}" dt="2021-11-22T01:42:23.893" v="484" actId="478"/>
          <ac:spMkLst>
            <pc:docMk/>
            <pc:sldMk cId="3211965341" sldId="342"/>
            <ac:spMk id="87" creationId="{CCD9E603-3FA0-FF41-96C0-53450E0615D0}"/>
          </ac:spMkLst>
        </pc:spChg>
        <pc:spChg chg="add mod">
          <ac:chgData name="Mochammad Irzan" userId="179137ea-2c9c-4136-bf34-44c697e89af7" providerId="ADAL" clId="{93D4BB3E-9236-B146-BB0E-3CB7CDC060D1}" dt="2021-11-22T01:42:22.137" v="483" actId="571"/>
          <ac:spMkLst>
            <pc:docMk/>
            <pc:sldMk cId="3211965341" sldId="342"/>
            <ac:spMk id="89" creationId="{CD972C2E-8CA9-3A45-8730-8C5D50C24C0E}"/>
          </ac:spMkLst>
        </pc:spChg>
        <pc:spChg chg="add mod">
          <ac:chgData name="Mochammad Irzan" userId="179137ea-2c9c-4136-bf34-44c697e89af7" providerId="ADAL" clId="{93D4BB3E-9236-B146-BB0E-3CB7CDC060D1}" dt="2021-11-22T01:42:43.997" v="491" actId="1076"/>
          <ac:spMkLst>
            <pc:docMk/>
            <pc:sldMk cId="3211965341" sldId="342"/>
            <ac:spMk id="90" creationId="{F68F45CB-D689-EB48-97EF-796B1D2E2826}"/>
          </ac:spMkLst>
        </pc:spChg>
        <pc:spChg chg="add del mod">
          <ac:chgData name="Mochammad Irzan" userId="179137ea-2c9c-4136-bf34-44c697e89af7" providerId="ADAL" clId="{93D4BB3E-9236-B146-BB0E-3CB7CDC060D1}" dt="2021-11-22T01:46:23.527" v="610" actId="478"/>
          <ac:spMkLst>
            <pc:docMk/>
            <pc:sldMk cId="3211965341" sldId="342"/>
            <ac:spMk id="91" creationId="{94E3B11A-07A3-D24D-9B11-BCD491CAE076}"/>
          </ac:spMkLst>
        </pc:spChg>
        <pc:spChg chg="add mod">
          <ac:chgData name="Mochammad Irzan" userId="179137ea-2c9c-4136-bf34-44c697e89af7" providerId="ADAL" clId="{93D4BB3E-9236-B146-BB0E-3CB7CDC060D1}" dt="2021-11-22T01:43:08.675" v="500" actId="571"/>
          <ac:spMkLst>
            <pc:docMk/>
            <pc:sldMk cId="3211965341" sldId="342"/>
            <ac:spMk id="92" creationId="{6AD10E6F-71A7-E442-814F-6C8F5F1BA3E3}"/>
          </ac:spMkLst>
        </pc:spChg>
        <pc:spChg chg="del mod">
          <ac:chgData name="Mochammad Irzan" userId="179137ea-2c9c-4136-bf34-44c697e89af7" providerId="ADAL" clId="{93D4BB3E-9236-B146-BB0E-3CB7CDC060D1}" dt="2021-11-22T01:41:19.460" v="465" actId="478"/>
          <ac:spMkLst>
            <pc:docMk/>
            <pc:sldMk cId="3211965341" sldId="342"/>
            <ac:spMk id="93" creationId="{4F67AC9A-1293-EC46-9EA8-CAE78A115B8D}"/>
          </ac:spMkLst>
        </pc:spChg>
        <pc:spChg chg="add mod">
          <ac:chgData name="Mochammad Irzan" userId="179137ea-2c9c-4136-bf34-44c697e89af7" providerId="ADAL" clId="{93D4BB3E-9236-B146-BB0E-3CB7CDC060D1}" dt="2021-11-22T01:43:31.965" v="567" actId="1076"/>
          <ac:spMkLst>
            <pc:docMk/>
            <pc:sldMk cId="3211965341" sldId="342"/>
            <ac:spMk id="94" creationId="{AC5B7F9A-893F-7A44-968D-3AD097BB4245}"/>
          </ac:spMkLst>
        </pc:spChg>
        <pc:spChg chg="add mod">
          <ac:chgData name="Mochammad Irzan" userId="179137ea-2c9c-4136-bf34-44c697e89af7" providerId="ADAL" clId="{93D4BB3E-9236-B146-BB0E-3CB7CDC060D1}" dt="2021-11-22T01:43:48.700" v="609" actId="20577"/>
          <ac:spMkLst>
            <pc:docMk/>
            <pc:sldMk cId="3211965341" sldId="342"/>
            <ac:spMk id="95" creationId="{93B1EECD-048B-634A-9106-D08AC643293F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06" creationId="{1068FA44-3A55-BD4F-8A1B-DB13A34CC37C}"/>
          </ac:spMkLst>
        </pc:spChg>
        <pc:spChg chg="mod">
          <ac:chgData name="Mochammad Irzan" userId="179137ea-2c9c-4136-bf34-44c697e89af7" providerId="ADAL" clId="{93D4BB3E-9236-B146-BB0E-3CB7CDC060D1}" dt="2021-11-22T01:42:58.207" v="496" actId="20577"/>
          <ac:spMkLst>
            <pc:docMk/>
            <pc:sldMk cId="3211965341" sldId="342"/>
            <ac:spMk id="107" creationId="{7BE07B9E-B661-D446-A5D2-3AC6008F0E63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13" creationId="{508974C1-1E03-0D4F-9B3C-55A0518DA1E1}"/>
          </ac:spMkLst>
        </pc:spChg>
        <pc:spChg chg="mod">
          <ac:chgData name="Mochammad Irzan" userId="179137ea-2c9c-4136-bf34-44c697e89af7" providerId="ADAL" clId="{93D4BB3E-9236-B146-BB0E-3CB7CDC060D1}" dt="2021-11-22T01:43:00.656" v="498" actId="20577"/>
          <ac:spMkLst>
            <pc:docMk/>
            <pc:sldMk cId="3211965341" sldId="342"/>
            <ac:spMk id="114" creationId="{6D13E9CD-7FA6-7547-AF3E-0DCDDD1EE468}"/>
          </ac:spMkLst>
        </pc:spChg>
        <pc:cxnChg chg="del mod">
          <ac:chgData name="Mochammad Irzan" userId="179137ea-2c9c-4136-bf34-44c697e89af7" providerId="ADAL" clId="{93D4BB3E-9236-B146-BB0E-3CB7CDC060D1}" dt="2021-11-22T01:40:21.187" v="449" actId="478"/>
          <ac:cxnSpMkLst>
            <pc:docMk/>
            <pc:sldMk cId="3211965341" sldId="342"/>
            <ac:cxnSpMk id="12" creationId="{DE46C4EB-0C55-0D45-878D-B9302CB5CCF2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16" creationId="{74A99FC3-A7AE-5648-BB24-F26C1EEBE821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20" creationId="{DF8232EB-2D30-9249-AAA1-DB3A14FB428A}"/>
          </ac:cxnSpMkLst>
        </pc:cxnChg>
        <pc:cxnChg chg="del mod">
          <ac:chgData name="Mochammad Irzan" userId="179137ea-2c9c-4136-bf34-44c697e89af7" providerId="ADAL" clId="{93D4BB3E-9236-B146-BB0E-3CB7CDC060D1}" dt="2021-11-22T01:40:27.518" v="451" actId="478"/>
          <ac:cxnSpMkLst>
            <pc:docMk/>
            <pc:sldMk cId="3211965341" sldId="342"/>
            <ac:cxnSpMk id="22" creationId="{9A53280D-440D-6B41-8B82-0AFD65C904D5}"/>
          </ac:cxnSpMkLst>
        </pc:cxnChg>
        <pc:cxnChg chg="del mod">
          <ac:chgData name="Mochammad Irzan" userId="179137ea-2c9c-4136-bf34-44c697e89af7" providerId="ADAL" clId="{93D4BB3E-9236-B146-BB0E-3CB7CDC060D1}" dt="2021-11-22T01:40:51.323" v="457" actId="478"/>
          <ac:cxnSpMkLst>
            <pc:docMk/>
            <pc:sldMk cId="3211965341" sldId="342"/>
            <ac:cxnSpMk id="50" creationId="{DEA1F9CC-0E29-9C42-B7F7-6396BD611C4A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9" creationId="{3E3EA614-75FC-5046-9AC7-89D4736A44B2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3" creationId="{2AA608DD-4E87-9049-8AC7-84CB10267379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6" creationId="{43715D70-BDC0-BD45-8C7F-BFB7E69D9DB6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69" creationId="{779FB747-8C83-C141-A86D-D9B5FA00FDDC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79" creationId="{63B312B9-62C8-BE4F-876D-7D0751ED8C50}"/>
          </ac:cxnSpMkLst>
        </pc:cxnChg>
        <pc:cxnChg chg="del mod">
          <ac:chgData name="Mochammad Irzan" userId="179137ea-2c9c-4136-bf34-44c697e89af7" providerId="ADAL" clId="{93D4BB3E-9236-B146-BB0E-3CB7CDC060D1}" dt="2021-11-22T01:40:59.372" v="459" actId="478"/>
          <ac:cxnSpMkLst>
            <pc:docMk/>
            <pc:sldMk cId="3211965341" sldId="342"/>
            <ac:cxnSpMk id="80" creationId="{05C62424-4A81-FD42-9DF5-AE48DDDE7360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88" creationId="{E03E119B-00B8-5A45-BB9C-17F15C392DA3}"/>
          </ac:cxnSpMkLst>
        </pc:cxnChg>
        <pc:cxnChg chg="del mod">
          <ac:chgData name="Mochammad Irzan" userId="179137ea-2c9c-4136-bf34-44c697e89af7" providerId="ADAL" clId="{93D4BB3E-9236-B146-BB0E-3CB7CDC060D1}" dt="2021-11-22T01:40:47.503" v="456" actId="478"/>
          <ac:cxnSpMkLst>
            <pc:docMk/>
            <pc:sldMk cId="3211965341" sldId="342"/>
            <ac:cxnSpMk id="96" creationId="{68B5FED2-CB2A-5D42-AF07-F0ED996178FE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08" creationId="{E4055E39-375F-DB40-A31D-11336568E1D7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5" creationId="{D188243B-80EF-EE4A-9E5C-3F07D6F54543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8" creationId="{FD68F25B-651D-8440-A83A-7F24EE73119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1" creationId="{3F96396F-7605-AF4C-89FF-A8EF0FD12DE8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4" creationId="{948ACFFC-C70C-D041-BA4F-12DF47A1BED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8" creationId="{D845CE90-CD50-0A4E-B5F0-99C87698B33B}"/>
          </ac:cxnSpMkLst>
        </pc:cxnChg>
      </pc:sldChg>
    </pc:docChg>
  </pc:docChgLst>
  <pc:docChgLst>
    <pc:chgData name="Mochammad Irzan" userId="179137ea-2c9c-4136-bf34-44c697e89af7" providerId="ADAL" clId="{A8C72CC2-45C8-8449-8242-4175ED8CFE98}"/>
    <pc:docChg chg="undo custSel addSld modSld">
      <pc:chgData name="Mochammad Irzan" userId="179137ea-2c9c-4136-bf34-44c697e89af7" providerId="ADAL" clId="{A8C72CC2-45C8-8449-8242-4175ED8CFE98}" dt="2021-08-22T15:41:44.740" v="673" actId="14100"/>
      <pc:docMkLst>
        <pc:docMk/>
      </pc:docMkLst>
      <pc:sldChg chg="modSp mod">
        <pc:chgData name="Mochammad Irzan" userId="179137ea-2c9c-4136-bf34-44c697e89af7" providerId="ADAL" clId="{A8C72CC2-45C8-8449-8242-4175ED8CFE98}" dt="2021-08-16T16:07:46.673" v="623" actId="20577"/>
        <pc:sldMkLst>
          <pc:docMk/>
          <pc:sldMk cId="3461673407" sldId="258"/>
        </pc:sldMkLst>
        <pc:spChg chg="mod">
          <ac:chgData name="Mochammad Irzan" userId="179137ea-2c9c-4136-bf34-44c697e89af7" providerId="ADAL" clId="{A8C72CC2-45C8-8449-8242-4175ED8CFE98}" dt="2021-08-16T16:07:46.673" v="623" actId="20577"/>
          <ac:spMkLst>
            <pc:docMk/>
            <pc:sldMk cId="3461673407" sldId="258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29.740" v="634"/>
        <pc:sldMkLst>
          <pc:docMk/>
          <pc:sldMk cId="921514827" sldId="263"/>
        </pc:sldMkLst>
        <pc:spChg chg="mod">
          <ac:chgData name="Mochammad Irzan" userId="179137ea-2c9c-4136-bf34-44c697e89af7" providerId="ADAL" clId="{A8C72CC2-45C8-8449-8242-4175ED8CFE98}" dt="2021-08-16T16:08:29.740" v="634"/>
          <ac:spMkLst>
            <pc:docMk/>
            <pc:sldMk cId="921514827" sldId="263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00.819" v="625" actId="1076"/>
        <pc:sldMkLst>
          <pc:docMk/>
          <pc:sldMk cId="3416802472" sldId="270"/>
        </pc:sldMkLst>
        <pc:spChg chg="mod">
          <ac:chgData name="Mochammad Irzan" userId="179137ea-2c9c-4136-bf34-44c697e89af7" providerId="ADAL" clId="{A8C72CC2-45C8-8449-8242-4175ED8CFE98}" dt="2021-08-16T16:07:52.890" v="624"/>
          <ac:spMkLst>
            <pc:docMk/>
            <pc:sldMk cId="3416802472" sldId="270"/>
            <ac:spMk id="2" creationId="{03632457-1320-C04F-90C9-EA2260916DC1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5" creationId="{6F142EEA-54F7-284B-ACBC-41761C3646C8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6" creationId="{546C9607-AAC5-C64D-BE65-BDA913C5F072}"/>
          </ac:spMkLst>
        </pc:spChg>
        <pc:cxnChg chg="mod">
          <ac:chgData name="Mochammad Irzan" userId="179137ea-2c9c-4136-bf34-44c697e89af7" providerId="ADAL" clId="{A8C72CC2-45C8-8449-8242-4175ED8CFE98}" dt="2021-08-16T16:08:00.819" v="625" actId="1076"/>
          <ac:cxnSpMkLst>
            <pc:docMk/>
            <pc:sldMk cId="3416802472" sldId="270"/>
            <ac:cxnSpMk id="137" creationId="{C6E4E634-5243-2C44-B933-E6A63DAD24C3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16T07:24:58.855" v="539" actId="20577"/>
        <pc:sldMkLst>
          <pc:docMk/>
          <pc:sldMk cId="2072852399" sldId="273"/>
        </pc:sldMkLst>
        <pc:spChg chg="mod">
          <ac:chgData name="Mochammad Irzan" userId="179137ea-2c9c-4136-bf34-44c697e89af7" providerId="ADAL" clId="{A8C72CC2-45C8-8449-8242-4175ED8CFE98}" dt="2021-08-14T14:58:40.707" v="6" actId="20577"/>
          <ac:spMkLst>
            <pc:docMk/>
            <pc:sldMk cId="2072852399" sldId="273"/>
            <ac:spMk id="2" creationId="{EFA07C05-289B-164D-AFFA-2C326C759225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A8C72CC2-45C8-8449-8242-4175ED8CFE98}" dt="2021-08-14T14:59:17.389" v="16" actId="478"/>
          <ac:spMkLst>
            <pc:docMk/>
            <pc:sldMk cId="2072852399" sldId="273"/>
            <ac:spMk id="4" creationId="{ECC282D5-0798-754A-9EAA-1F010CA66E1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" creationId="{EEE5C565-564E-084B-9DF1-D7EB29D3E429}"/>
          </ac:spMkLst>
        </pc:spChg>
        <pc:spChg chg="add mod">
          <ac:chgData name="Mochammad Irzan" userId="179137ea-2c9c-4136-bf34-44c697e89af7" providerId="ADAL" clId="{A8C72CC2-45C8-8449-8242-4175ED8CFE98}" dt="2021-08-16T06:55:34.160" v="472" actId="166"/>
          <ac:spMkLst>
            <pc:docMk/>
            <pc:sldMk cId="2072852399" sldId="273"/>
            <ac:spMk id="6" creationId="{7685708B-1890-F54F-BFCE-81AD54E5D36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" creationId="{5D1E9472-9126-CB41-9BAF-E817E60BC6D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8" creationId="{4DDE7D25-2ACD-8B47-881D-F4715A6EE5E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9" creationId="{4FB5A829-D921-1E48-9D99-161564406A0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" creationId="{8D4EE2C6-5A6E-FB43-890B-01FA0A8772C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" creationId="{4A07B009-12EC-5842-8C63-801F65D8AA22}"/>
          </ac:spMkLst>
        </pc:spChg>
        <pc:spChg chg="add mod">
          <ac:chgData name="Mochammad Irzan" userId="179137ea-2c9c-4136-bf34-44c697e89af7" providerId="ADAL" clId="{A8C72CC2-45C8-8449-8242-4175ED8CFE98}" dt="2021-08-16T06:57:43.706" v="482" actId="20577"/>
          <ac:spMkLst>
            <pc:docMk/>
            <pc:sldMk cId="2072852399" sldId="273"/>
            <ac:spMk id="12" creationId="{7057A13B-F980-D248-A936-C17F76E28C93}"/>
          </ac:spMkLst>
        </pc:spChg>
        <pc:spChg chg="add mod">
          <ac:chgData name="Mochammad Irzan" userId="179137ea-2c9c-4136-bf34-44c697e89af7" providerId="ADAL" clId="{A8C72CC2-45C8-8449-8242-4175ED8CFE98}" dt="2021-08-16T06:57:54.292" v="519" actId="20577"/>
          <ac:spMkLst>
            <pc:docMk/>
            <pc:sldMk cId="2072852399" sldId="273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9" creationId="{A1A662E9-C22C-B343-8CB5-2F29166731AF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0" creationId="{283D3FBF-763A-564A-8AAC-A92372E96BC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9" creationId="{20B548E2-EC92-684A-BF33-36A94E9BA7C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0" creationId="{A36FC3A0-57D9-1A41-A4DF-6EBFB626595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4" creationId="{7F3E87CE-929C-AE45-A65E-F5A225A72A6B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5" creationId="{6B3A1EEA-A0E0-6049-88C7-0158381F492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8" creationId="{F6216937-6B63-474E-83B7-A88D1D0022D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9" creationId="{B60D81C6-70F0-004F-9A61-1DF87CD6600E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6" creationId="{F7F54D3B-F480-7342-BEB0-A075223D6A09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7" creationId="{7EA39FA6-814F-354A-9817-CE6AE41E8942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0" creationId="{7CAB959C-8739-CF43-838F-0044933A7335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1" creationId="{8CDF3C6E-AB05-4241-88E1-7B92083BB028}"/>
          </ac:spMkLst>
        </pc:spChg>
        <pc:spChg chg="add mod">
          <ac:chgData name="Mochammad Irzan" userId="179137ea-2c9c-4136-bf34-44c697e89af7" providerId="ADAL" clId="{A8C72CC2-45C8-8449-8242-4175ED8CFE98}" dt="2021-08-16T06:56:33.378" v="480" actId="1076"/>
          <ac:spMkLst>
            <pc:docMk/>
            <pc:sldMk cId="2072852399" sldId="273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8" creationId="{E722AB34-A0ED-8F44-9CCB-AD48289EA59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0" creationId="{6830C2B0-7507-224C-9A25-4C514361851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3" creationId="{678B3DBF-2C1B-BF4C-9438-25985F40B1E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5" creationId="{17638F4C-BD3A-6E40-872B-BDE67EDED61E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7" creationId="{57069679-C625-704D-9A75-492A548F0D3B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9" creationId="{4EE6082C-1834-954F-8699-63429CD36ABD}"/>
          </ac:spMkLst>
        </pc:spChg>
        <pc:spChg chg="add del mod">
          <ac:chgData name="Mochammad Irzan" userId="179137ea-2c9c-4136-bf34-44c697e89af7" providerId="ADAL" clId="{A8C72CC2-45C8-8449-8242-4175ED8CFE98}" dt="2021-08-14T15:15:31.960" v="328" actId="478"/>
          <ac:spMkLst>
            <pc:docMk/>
            <pc:sldMk cId="2072852399" sldId="273"/>
            <ac:spMk id="120" creationId="{3C8CA780-151F-E74B-81F0-6DDD6FBAA016}"/>
          </ac:spMkLst>
        </pc:spChg>
        <pc:spChg chg="add mod">
          <ac:chgData name="Mochammad Irzan" userId="179137ea-2c9c-4136-bf34-44c697e89af7" providerId="ADAL" clId="{A8C72CC2-45C8-8449-8242-4175ED8CFE98}" dt="2021-08-16T06:50:20.454" v="374" actId="1076"/>
          <ac:spMkLst>
            <pc:docMk/>
            <pc:sldMk cId="2072852399" sldId="273"/>
            <ac:spMk id="126" creationId="{29E09DC4-19B4-4042-AB03-EE6C57A0C792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28" creationId="{956962D5-026E-B34C-BF92-20754A2D2EBE}"/>
          </ac:spMkLst>
        </pc:spChg>
        <pc:spChg chg="add mod">
          <ac:chgData name="Mochammad Irzan" userId="179137ea-2c9c-4136-bf34-44c697e89af7" providerId="ADAL" clId="{A8C72CC2-45C8-8449-8242-4175ED8CFE98}" dt="2021-08-16T06:57:57.585" v="520" actId="20577"/>
          <ac:spMkLst>
            <pc:docMk/>
            <pc:sldMk cId="2072852399" sldId="273"/>
            <ac:spMk id="144" creationId="{BAD97890-C6C6-C14C-B674-08F6F327CA5E}"/>
          </ac:spMkLst>
        </pc:spChg>
        <pc:spChg chg="add mod">
          <ac:chgData name="Mochammad Irzan" userId="179137ea-2c9c-4136-bf34-44c697e89af7" providerId="ADAL" clId="{A8C72CC2-45C8-8449-8242-4175ED8CFE98}" dt="2021-08-16T07:24:43.798" v="527" actId="20577"/>
          <ac:spMkLst>
            <pc:docMk/>
            <pc:sldMk cId="2072852399" sldId="273"/>
            <ac:spMk id="146" creationId="{E27F2B2E-B282-D04E-94C5-5EA0F062EDA9}"/>
          </ac:spMkLst>
        </pc:spChg>
        <pc:spChg chg="add mod">
          <ac:chgData name="Mochammad Irzan" userId="179137ea-2c9c-4136-bf34-44c697e89af7" providerId="ADAL" clId="{A8C72CC2-45C8-8449-8242-4175ED8CFE98}" dt="2021-08-16T07:24:36.487" v="523" actId="20577"/>
          <ac:spMkLst>
            <pc:docMk/>
            <pc:sldMk cId="2072852399" sldId="273"/>
            <ac:spMk id="147" creationId="{20E0928E-A29F-E946-B7E1-8562DB4489E8}"/>
          </ac:spMkLst>
        </pc:spChg>
        <pc:spChg chg="add mod">
          <ac:chgData name="Mochammad Irzan" userId="179137ea-2c9c-4136-bf34-44c697e89af7" providerId="ADAL" clId="{A8C72CC2-45C8-8449-8242-4175ED8CFE98}" dt="2021-08-16T07:24:45.952" v="529" actId="20577"/>
          <ac:spMkLst>
            <pc:docMk/>
            <pc:sldMk cId="2072852399" sldId="273"/>
            <ac:spMk id="150" creationId="{782E8980-BA13-2E4A-8382-A86BAB67BA93}"/>
          </ac:spMkLst>
        </pc:spChg>
        <pc:spChg chg="add mod">
          <ac:chgData name="Mochammad Irzan" userId="179137ea-2c9c-4136-bf34-44c697e89af7" providerId="ADAL" clId="{A8C72CC2-45C8-8449-8242-4175ED8CFE98}" dt="2021-08-16T07:24:39.606" v="525" actId="20577"/>
          <ac:spMkLst>
            <pc:docMk/>
            <pc:sldMk cId="2072852399" sldId="273"/>
            <ac:spMk id="151" creationId="{33EE378A-334B-CC4F-A661-E9695D915CB9}"/>
          </ac:spMkLst>
        </pc:spChg>
        <pc:spChg chg="add mod">
          <ac:chgData name="Mochammad Irzan" userId="179137ea-2c9c-4136-bf34-44c697e89af7" providerId="ADAL" clId="{A8C72CC2-45C8-8449-8242-4175ED8CFE98}" dt="2021-08-16T06:57:59.864" v="521" actId="20577"/>
          <ac:spMkLst>
            <pc:docMk/>
            <pc:sldMk cId="2072852399" sldId="273"/>
            <ac:spMk id="159" creationId="{4E2D8801-4EF1-1C44-B1C9-57824285BF60}"/>
          </ac:spMkLst>
        </pc:spChg>
        <pc:spChg chg="add mod">
          <ac:chgData name="Mochammad Irzan" userId="179137ea-2c9c-4136-bf34-44c697e89af7" providerId="ADAL" clId="{A8C72CC2-45C8-8449-8242-4175ED8CFE98}" dt="2021-08-16T07:24:48.534" v="531" actId="20577"/>
          <ac:spMkLst>
            <pc:docMk/>
            <pc:sldMk cId="2072852399" sldId="273"/>
            <ac:spMk id="161" creationId="{15D63577-A029-5F44-89AB-14CF90474526}"/>
          </ac:spMkLst>
        </pc:spChg>
        <pc:spChg chg="add mod">
          <ac:chgData name="Mochammad Irzan" userId="179137ea-2c9c-4136-bf34-44c697e89af7" providerId="ADAL" clId="{A8C72CC2-45C8-8449-8242-4175ED8CFE98}" dt="2021-08-16T07:24:55.049" v="537" actId="20577"/>
          <ac:spMkLst>
            <pc:docMk/>
            <pc:sldMk cId="2072852399" sldId="273"/>
            <ac:spMk id="162" creationId="{9740DDC5-2212-614F-8306-A5C189D0132F}"/>
          </ac:spMkLst>
        </pc:spChg>
        <pc:spChg chg="add mod">
          <ac:chgData name="Mochammad Irzan" userId="179137ea-2c9c-4136-bf34-44c697e89af7" providerId="ADAL" clId="{A8C72CC2-45C8-8449-8242-4175ED8CFE98}" dt="2021-08-16T07:24:52.070" v="535" actId="20577"/>
          <ac:spMkLst>
            <pc:docMk/>
            <pc:sldMk cId="2072852399" sldId="273"/>
            <ac:spMk id="165" creationId="{95AE7705-FA49-5B44-AC19-BA94B1F30A26}"/>
          </ac:spMkLst>
        </pc:spChg>
        <pc:spChg chg="add mod">
          <ac:chgData name="Mochammad Irzan" userId="179137ea-2c9c-4136-bf34-44c697e89af7" providerId="ADAL" clId="{A8C72CC2-45C8-8449-8242-4175ED8CFE98}" dt="2021-08-16T07:24:58.855" v="539" actId="20577"/>
          <ac:spMkLst>
            <pc:docMk/>
            <pc:sldMk cId="2072852399" sldId="273"/>
            <ac:spMk id="166" creationId="{EBAEB8C2-EC65-0442-BDE7-710D8346270E}"/>
          </ac:spMkLst>
        </pc:sp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5" creationId="{29AD29F4-3833-9C42-BBB4-B0D0FE5FA4D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6" creationId="{7E9E15AB-A16D-7C49-AAB9-7A1A89E2385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9" creationId="{52D31B01-85AC-D648-A59B-4857D1C5A0A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2" creationId="{720C7FE6-81E6-554A-8129-D6C02042495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8" creationId="{DEC38FF2-7A8C-BC42-820B-3E7858780CD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1" creationId="{ADCFADF7-A543-C148-9A5E-B2F34766353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4" creationId="{1BB3E274-1FC9-D046-8B59-2229002AEC77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1" creationId="{2713C872-E73A-EC46-8AE2-8BF097D7981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4" creationId="{12BFC00C-72B4-774E-813B-0205016587D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1" creationId="{7EA58B79-BF4E-1348-A771-EFB7E5957B6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2" creationId="{1EF95AF6-B615-4F44-AC7E-109C53DE4DCE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6" creationId="{F72D0EBE-2C0E-974A-A76D-DBDE01714DF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7" creationId="{AC7A5424-A520-9A4B-B751-46B3189AABE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0" creationId="{75A0D36F-AFE4-6140-AC96-1C99EFA1B5F8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1" creationId="{BAA25EC1-27A8-7349-A925-44222BC695E7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8" creationId="{AB3D4A46-5981-A646-A8B8-F8D8D9701C75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9" creationId="{35A1A142-DEF1-6E4D-8A0C-E09D72DBF4F9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2" creationId="{6ECFA87E-E34E-744B-A8C3-694F0B28221F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3" creationId="{A0EDD33D-C15A-734E-9C58-8C72DCE4344A}"/>
          </ac:cxnSpMkLst>
        </pc:cxnChg>
        <pc:cxnChg chg="add mod">
          <ac:chgData name="Mochammad Irzan" userId="179137ea-2c9c-4136-bf34-44c697e89af7" providerId="ADAL" clId="{A8C72CC2-45C8-8449-8242-4175ED8CFE98}" dt="2021-08-16T06:56:33.378" v="480" actId="1076"/>
          <ac:cxnSpMkLst>
            <pc:docMk/>
            <pc:sldMk cId="2072852399" sldId="273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99" creationId="{B9140F1E-BD38-CC43-8FD6-43A3C4B08C5F}"/>
          </ac:cxnSpMkLst>
        </pc:cxnChg>
        <pc:cxnChg chg="add mod">
          <ac:chgData name="Mochammad Irzan" userId="179137ea-2c9c-4136-bf34-44c697e89af7" providerId="ADAL" clId="{A8C72CC2-45C8-8449-8242-4175ED8CFE98}" dt="2021-08-16T06:51:08.503" v="380" actId="14100"/>
          <ac:cxnSpMkLst>
            <pc:docMk/>
            <pc:sldMk cId="2072852399" sldId="273"/>
            <ac:cxnSpMk id="103" creationId="{64DF690E-5CDF-AE41-8036-8B126918089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4" creationId="{8A43B653-A5DA-3B4D-8C38-2B8969574B35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2" creationId="{7AF43D4C-DF2A-A34D-9EAD-D49C380C5D2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4" creationId="{7DF8612F-AE36-C249-865F-988D93EEE4BD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6" creationId="{46CD8B12-702B-684D-A4B3-39248EE91CEB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8" creationId="{619D0817-2152-114C-8993-E6F77721F9E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21" creationId="{156FC8AE-36EA-704A-B196-3515D1AEA348}"/>
          </ac:cxnSpMkLst>
        </pc:cxnChg>
        <pc:cxnChg chg="add mod">
          <ac:chgData name="Mochammad Irzan" userId="179137ea-2c9c-4136-bf34-44c697e89af7" providerId="ADAL" clId="{A8C72CC2-45C8-8449-8242-4175ED8CFE98}" dt="2021-08-16T06:50:20.454" v="374" actId="1076"/>
          <ac:cxnSpMkLst>
            <pc:docMk/>
            <pc:sldMk cId="2072852399" sldId="273"/>
            <ac:cxnSpMk id="125" creationId="{23404586-937C-1C40-9294-68743CA430A5}"/>
          </ac:cxnSpMkLst>
        </pc:cxnChg>
        <pc:cxnChg chg="add mod">
          <ac:chgData name="Mochammad Irzan" userId="179137ea-2c9c-4136-bf34-44c697e89af7" providerId="ADAL" clId="{A8C72CC2-45C8-8449-8242-4175ED8CFE98}" dt="2021-08-14T15:22:11.583" v="367" actId="14100"/>
          <ac:cxnSpMkLst>
            <pc:docMk/>
            <pc:sldMk cId="2072852399" sldId="273"/>
            <ac:cxnSpMk id="129" creationId="{4D2864C1-6254-F740-A49E-66AA358FB1D4}"/>
          </ac:cxnSpMkLst>
        </pc:cxnChg>
        <pc:cxnChg chg="add mod">
          <ac:chgData name="Mochammad Irzan" userId="179137ea-2c9c-4136-bf34-44c697e89af7" providerId="ADAL" clId="{A8C72CC2-45C8-8449-8242-4175ED8CFE98}" dt="2021-08-14T15:22:18.315" v="370" actId="14100"/>
          <ac:cxnSpMkLst>
            <pc:docMk/>
            <pc:sldMk cId="2072852399" sldId="273"/>
            <ac:cxnSpMk id="132" creationId="{EC1BB5FA-632C-3842-BD41-E9E9F3D52AAB}"/>
          </ac:cxnSpMkLst>
        </pc:cxnChg>
        <pc:cxnChg chg="add mod">
          <ac:chgData name="Mochammad Irzan" userId="179137ea-2c9c-4136-bf34-44c697e89af7" providerId="ADAL" clId="{A8C72CC2-45C8-8449-8242-4175ED8CFE98}" dt="2021-08-14T15:22:25.615" v="373" actId="14100"/>
          <ac:cxnSpMkLst>
            <pc:docMk/>
            <pc:sldMk cId="2072852399" sldId="273"/>
            <ac:cxnSpMk id="135" creationId="{D89706D4-279E-C346-9FDC-318AA11C8DFD}"/>
          </ac:cxnSpMkLst>
        </pc:cxnChg>
        <pc:cxnChg chg="add mod">
          <ac:chgData name="Mochammad Irzan" userId="179137ea-2c9c-4136-bf34-44c697e89af7" providerId="ADAL" clId="{A8C72CC2-45C8-8449-8242-4175ED8CFE98}" dt="2021-08-16T06:51:34.363" v="383" actId="14100"/>
          <ac:cxnSpMkLst>
            <pc:docMk/>
            <pc:sldMk cId="2072852399" sldId="273"/>
            <ac:cxnSpMk id="145" creationId="{AB8D14A0-3608-544A-A1F8-F89410E47A9A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8" creationId="{5D3EE65A-7941-C546-86CC-010243042447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9" creationId="{29679633-C9DC-7448-9919-A4775BCC13EA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2" creationId="{08167162-D6E6-A44C-BB05-15EBB2C85652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3" creationId="{4DF7A4FF-7C75-FE4F-8944-D3F20B4365D3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0" creationId="{FC18F473-77F8-644C-B55B-E1C03CF5714A}"/>
          </ac:cxnSpMkLst>
        </pc:cxnChg>
        <pc:cxnChg chg="add mod">
          <ac:chgData name="Mochammad Irzan" userId="179137ea-2c9c-4136-bf34-44c697e89af7" providerId="ADAL" clId="{A8C72CC2-45C8-8449-8242-4175ED8CFE98}" dt="2021-08-16T06:54:49.042" v="423" actId="1076"/>
          <ac:cxnSpMkLst>
            <pc:docMk/>
            <pc:sldMk cId="2072852399" sldId="273"/>
            <ac:cxnSpMk id="163" creationId="{EE1FD94D-7402-9F4E-B92F-C4530188186D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4" creationId="{9A935641-EECB-EA4D-B48B-9A2028606FB2}"/>
          </ac:cxnSpMkLst>
        </pc:cxnChg>
        <pc:cxnChg chg="add mod">
          <ac:chgData name="Mochammad Irzan" userId="179137ea-2c9c-4136-bf34-44c697e89af7" providerId="ADAL" clId="{A8C72CC2-45C8-8449-8242-4175ED8CFE98}" dt="2021-08-16T06:54:39.413" v="422" actId="1076"/>
          <ac:cxnSpMkLst>
            <pc:docMk/>
            <pc:sldMk cId="2072852399" sldId="273"/>
            <ac:cxnSpMk id="167" creationId="{7083DD2D-014A-3F42-8C1E-F44AA955A2BB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8" creationId="{BA9D95F2-7B51-1040-A420-1EEE3B91671D}"/>
          </ac:cxnSpMkLst>
        </pc:cxnChg>
      </pc:sldChg>
      <pc:sldChg chg="delSp modSp add mod">
        <pc:chgData name="Mochammad Irzan" userId="179137ea-2c9c-4136-bf34-44c697e89af7" providerId="ADAL" clId="{A8C72CC2-45C8-8449-8242-4175ED8CFE98}" dt="2021-08-16T16:03:52.538" v="602" actId="478"/>
        <pc:sldMkLst>
          <pc:docMk/>
          <pc:sldMk cId="1040456508" sldId="274"/>
        </pc:sldMkLst>
        <pc:spChg chg="mod">
          <ac:chgData name="Mochammad Irzan" userId="179137ea-2c9c-4136-bf34-44c697e89af7" providerId="ADAL" clId="{A8C72CC2-45C8-8449-8242-4175ED8CFE98}" dt="2021-08-16T16:03:44.909" v="597" actId="20577"/>
          <ac:spMkLst>
            <pc:docMk/>
            <pc:sldMk cId="1040456508" sldId="274"/>
            <ac:spMk id="2" creationId="{3F0E3409-D3D8-FA4B-84D1-DBCC5D8C1178}"/>
          </ac:spMkLst>
        </pc:spChg>
        <pc:spChg chg="del">
          <ac:chgData name="Mochammad Irzan" userId="179137ea-2c9c-4136-bf34-44c697e89af7" providerId="ADAL" clId="{A8C72CC2-45C8-8449-8242-4175ED8CFE98}" dt="2021-08-16T16:03:46.351" v="598" actId="478"/>
          <ac:spMkLst>
            <pc:docMk/>
            <pc:sldMk cId="1040456508" sldId="274"/>
            <ac:spMk id="4" creationId="{79934BCB-150B-3948-8A44-2A52D3D44675}"/>
          </ac:spMkLst>
        </pc:spChg>
        <pc:spChg chg="del">
          <ac:chgData name="Mochammad Irzan" userId="179137ea-2c9c-4136-bf34-44c697e89af7" providerId="ADAL" clId="{A8C72CC2-45C8-8449-8242-4175ED8CFE98}" dt="2021-08-16T16:03:48.177" v="599" actId="478"/>
          <ac:spMkLst>
            <pc:docMk/>
            <pc:sldMk cId="1040456508" sldId="274"/>
            <ac:spMk id="23" creationId="{48E3BAE0-DFDE-CA4D-9518-E6B8F2018C73}"/>
          </ac:spMkLst>
        </pc:spChg>
        <pc:spChg chg="del">
          <ac:chgData name="Mochammad Irzan" userId="179137ea-2c9c-4136-bf34-44c697e89af7" providerId="ADAL" clId="{A8C72CC2-45C8-8449-8242-4175ED8CFE98}" dt="2021-08-16T16:03:51.161" v="601" actId="478"/>
          <ac:spMkLst>
            <pc:docMk/>
            <pc:sldMk cId="1040456508" sldId="274"/>
            <ac:spMk id="24" creationId="{E5A26427-09F2-E24C-BD90-AFBF9CB2814F}"/>
          </ac:spMkLst>
        </pc:spChg>
        <pc:cxnChg chg="del mod">
          <ac:chgData name="Mochammad Irzan" userId="179137ea-2c9c-4136-bf34-44c697e89af7" providerId="ADAL" clId="{A8C72CC2-45C8-8449-8242-4175ED8CFE98}" dt="2021-08-16T16:03:49.748" v="600" actId="478"/>
          <ac:cxnSpMkLst>
            <pc:docMk/>
            <pc:sldMk cId="1040456508" sldId="274"/>
            <ac:cxnSpMk id="8" creationId="{03F8213F-7461-0743-90FD-6E593BBE749A}"/>
          </ac:cxnSpMkLst>
        </pc:cxnChg>
        <pc:cxnChg chg="del mod">
          <ac:chgData name="Mochammad Irzan" userId="179137ea-2c9c-4136-bf34-44c697e89af7" providerId="ADAL" clId="{A8C72CC2-45C8-8449-8242-4175ED8CFE98}" dt="2021-08-16T16:03:52.538" v="602" actId="478"/>
          <ac:cxnSpMkLst>
            <pc:docMk/>
            <pc:sldMk cId="1040456508" sldId="274"/>
            <ac:cxnSpMk id="9" creationId="{966D8CFC-9802-7C41-8916-1DDCF83FD484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22T15:40:50.300" v="665"/>
        <pc:sldMkLst>
          <pc:docMk/>
          <pc:sldMk cId="1807171476" sldId="275"/>
        </pc:sldMkLst>
        <pc:spChg chg="mod">
          <ac:chgData name="Mochammad Irzan" userId="179137ea-2c9c-4136-bf34-44c697e89af7" providerId="ADAL" clId="{A8C72CC2-45C8-8449-8242-4175ED8CFE98}" dt="2021-08-17T14:29:02.556" v="663" actId="20577"/>
          <ac:spMkLst>
            <pc:docMk/>
            <pc:sldMk cId="1807171476" sldId="275"/>
            <ac:spMk id="2" creationId="{ED7E6498-4E70-534F-A339-3C68E61A2AA6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" creationId="{AB0DB0A9-9245-C945-A710-F0BB294CDBD8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" creationId="{A22323CB-C9D5-3F40-AB34-8F00FD024ABE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5" creationId="{30C67A26-79F9-4545-B322-76755D2E5EC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6" creationId="{E19112BA-8F57-B341-AC50-72C3D84A7205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9" creationId="{005BADBF-ECF8-9D48-A665-5BAA3304357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2" creationId="{7B7E59EE-6FD2-7F43-BDDC-4897945D4487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3" creationId="{DF6B0848-3971-6C49-A767-EBC851BE419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5" creationId="{98B3D0BE-12B9-5A4F-99FB-7C91771FB89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7" creationId="{BC93C10C-FE50-BC4A-AD96-5485367713F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9" creationId="{693E3C4F-F711-3440-963D-31A11BFB4DF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2" creationId="{80B2F39B-47D5-4542-AE93-EE6200920F7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5" creationId="{6F8C77F0-7708-5245-8A76-06C108ADA51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7" creationId="{D0E87097-0EF8-BE47-8EA0-A4F83916233F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9" creationId="{21C21FF6-BEF6-5A40-9492-4FDAF9A43E2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0" creationId="{0E1ACF01-AFAF-4442-AC8F-0DB978E7E5B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2" creationId="{A4E90CFE-2749-E54E-9C5B-08C5A16DC483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4" creationId="{00417633-CD1A-AC42-B84D-87254FE1176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9" creationId="{8E4548A7-A2A2-D849-9283-0EDF63313C5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0" creationId="{B72AA490-F9E8-AE4C-B3CF-56880F56FED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2" creationId="{668673EE-B014-3640-98C0-0A31D7EE4F7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4" creationId="{8502E70C-E12D-4641-A149-7EBC7F30690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8" creationId="{B303EAE0-EBF2-164D-A4FF-5667ECEB3F9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9" creationId="{6C5D8F6E-EBD0-C045-AACD-1759F0F13422}"/>
          </ac:spMkLst>
        </pc:sp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7" creationId="{C995FC8C-478B-5A48-A3A0-F52CCA37F4EE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8" creationId="{E2F5BEEE-E8C8-BC40-B1D9-3B8818A42CD8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47" creationId="{B763D239-45BA-144A-84C3-4241D6E17C31}"/>
          </ac:picMkLst>
        </pc:pic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7" creationId="{1F81D97C-754D-5148-A656-E899A9B8A098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8" creationId="{3A6E8CD9-8EAD-A046-B0CE-E1B568471FB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0" creationId="{15105D88-8A93-FB45-A81C-7E07405EAB5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1" creationId="{BAA0BC41-55E2-D64F-969E-FD80FE388EA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4" creationId="{6A979A04-30C8-084D-845E-53AD8C09BE7D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6" creationId="{7AF4059C-36B4-6349-825D-0A331931746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8" creationId="{A805D763-3D3C-5F45-9D86-ED50BBCFD11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0" creationId="{748E546E-3801-C54A-B6FD-AC4E8E45C77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1" creationId="{C9C1B2C8-D6BC-2444-A66A-4D2F4FF6E96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3" creationId="{0E1330F5-AC8D-8543-8817-F8E1696A5A2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4" creationId="{9EF956DD-99FB-7E48-8827-8C538E6BD2D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6" creationId="{A237AFEB-4237-E948-A374-750DD8B19F2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8" creationId="{77D0C101-FD18-6C47-A34E-A9177EBA4FAF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1" creationId="{DBF9D282-6E10-B045-A947-FC98A3A67A84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3" creationId="{9F8DAB6E-2E1C-A64E-AE6C-9E22F8C2B97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5" creationId="{21FEB4BC-A5C3-A941-9D39-F2FBC83B460E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6" creationId="{8232E366-30F0-344E-8337-FB3E28BE170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1" creationId="{DA11C2C4-A272-B246-9292-C457452DEB9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3" creationId="{D37303BF-4113-6048-8A5F-8F399C6818A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5" creationId="{8C84C4B7-106F-9E42-B7E1-4DA5014FA14A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6" creationId="{2D0868AE-46B9-774E-996C-330AC295B733}"/>
          </ac:cxnSpMkLst>
        </pc:cxnChg>
      </pc:sldChg>
      <pc:sldChg chg="modSp add mod">
        <pc:chgData name="Mochammad Irzan" userId="179137ea-2c9c-4136-bf34-44c697e89af7" providerId="ADAL" clId="{A8C72CC2-45C8-8449-8242-4175ED8CFE98}" dt="2021-08-22T15:41:44.740" v="673" actId="14100"/>
        <pc:sldMkLst>
          <pc:docMk/>
          <pc:sldMk cId="3326463249" sldId="336"/>
        </pc:sldMkLst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2" creationId="{D85819DA-1245-E346-AC36-D213FC464952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8" creationId="{BB801B3E-7C3A-4549-826A-844F98C93E63}"/>
          </ac:spMkLst>
        </pc:spChg>
        <pc:spChg chg="mod">
          <ac:chgData name="Mochammad Irzan" userId="179137ea-2c9c-4136-bf34-44c697e89af7" providerId="ADAL" clId="{A8C72CC2-45C8-8449-8242-4175ED8CFE98}" dt="2021-08-22T15:41:15.638" v="668" actId="14100"/>
          <ac:spMkLst>
            <pc:docMk/>
            <pc:sldMk cId="3326463249" sldId="336"/>
            <ac:spMk id="50" creationId="{06499431-B51E-1B4C-B839-30FFA2C7E848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65" creationId="{1D5C5A0C-0C12-CB41-89AD-F557D1083E26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0" creationId="{617DDFED-4699-1843-A4CF-8A642AA74A34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5" creationId="{FE15AEF9-02FB-264F-8F85-353A2E97364B}"/>
          </ac:spMkLst>
        </pc:spChg>
        <pc:spChg chg="mod">
          <ac:chgData name="Mochammad Irzan" userId="179137ea-2c9c-4136-bf34-44c697e89af7" providerId="ADAL" clId="{A8C72CC2-45C8-8449-8242-4175ED8CFE98}" dt="2021-08-22T15:41:11.172" v="667" actId="14100"/>
          <ac:spMkLst>
            <pc:docMk/>
            <pc:sldMk cId="3326463249" sldId="336"/>
            <ac:spMk id="97" creationId="{84CBE7E1-F5A2-7A43-8E97-C73806B7078A}"/>
          </ac:spMkLst>
        </pc:spChg>
        <pc:spChg chg="mod">
          <ac:chgData name="Mochammad Irzan" userId="179137ea-2c9c-4136-bf34-44c697e89af7" providerId="ADAL" clId="{A8C72CC2-45C8-8449-8242-4175ED8CFE98}" dt="2021-08-22T15:41:36.471" v="672" actId="255"/>
          <ac:spMkLst>
            <pc:docMk/>
            <pc:sldMk cId="3326463249" sldId="336"/>
            <ac:spMk id="106" creationId="{611D9707-74AA-A94B-9EE1-DF4D822B4345}"/>
          </ac:spMkLst>
        </pc:sp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5" creationId="{F443B455-D821-7845-A16B-A2EF4DE3F6FF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8" creationId="{D05E4248-4B48-404D-B203-6A48E6BA2908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39" creationId="{7FE22560-7BAF-084B-AB5D-9AC51F7A1BE2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60" creationId="{28CAD740-F30C-5140-B79D-DD01DCBA61A6}"/>
          </ac:cxnSpMkLst>
        </pc:cxnChg>
        <pc:cxnChg chg="mod">
          <ac:chgData name="Mochammad Irzan" userId="179137ea-2c9c-4136-bf34-44c697e89af7" providerId="ADAL" clId="{A8C72CC2-45C8-8449-8242-4175ED8CFE98}" dt="2021-08-22T15:41:22.972" v="670" actId="14100"/>
          <ac:cxnSpMkLst>
            <pc:docMk/>
            <pc:sldMk cId="3326463249" sldId="336"/>
            <ac:cxnSpMk id="82" creationId="{F54177CE-3975-BF45-A08F-F36747647C37}"/>
          </ac:cxnSpMkLst>
        </pc:cxnChg>
        <pc:cxnChg chg="mod">
          <ac:chgData name="Mochammad Irzan" userId="179137ea-2c9c-4136-bf34-44c697e89af7" providerId="ADAL" clId="{A8C72CC2-45C8-8449-8242-4175ED8CFE98}" dt="2021-08-22T15:41:44.740" v="673" actId="14100"/>
          <ac:cxnSpMkLst>
            <pc:docMk/>
            <pc:sldMk cId="3326463249" sldId="336"/>
            <ac:cxnSpMk id="98" creationId="{18AA8AC8-FDAB-E04D-949E-C7D042F07721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09" creationId="{81B99EAE-03EB-8D41-97E7-40839E5966D4}"/>
          </ac:cxnSpMkLst>
        </pc:cxnChg>
      </pc:sldChg>
      <pc:sldChg chg="add">
        <pc:chgData name="Mochammad Irzan" userId="179137ea-2c9c-4136-bf34-44c697e89af7" providerId="ADAL" clId="{A8C72CC2-45C8-8449-8242-4175ED8CFE98}" dt="2021-08-22T15:41:01.618" v="666"/>
        <pc:sldMkLst>
          <pc:docMk/>
          <pc:sldMk cId="4259106297" sldId="337"/>
        </pc:sldMkLst>
      </pc:sldChg>
    </pc:docChg>
  </pc:docChgLst>
  <pc:docChgLst>
    <pc:chgData name="Mochammad Irzan" userId="179137ea-2c9c-4136-bf34-44c697e89af7" providerId="ADAL" clId="{164DE0FF-35CD-824A-B85E-65074E272124}"/>
    <pc:docChg chg="custSel addSld modSld sldOrd">
      <pc:chgData name="Mochammad Irzan" userId="179137ea-2c9c-4136-bf34-44c697e89af7" providerId="ADAL" clId="{164DE0FF-35CD-824A-B85E-65074E272124}" dt="2021-09-06T04:37:19.880" v="275" actId="166"/>
      <pc:docMkLst>
        <pc:docMk/>
      </pc:docMkLst>
      <pc:sldChg chg="addSp delSp modSp new mod ord">
        <pc:chgData name="Mochammad Irzan" userId="179137ea-2c9c-4136-bf34-44c697e89af7" providerId="ADAL" clId="{164DE0FF-35CD-824A-B85E-65074E272124}" dt="2021-09-06T04:37:19.880" v="275" actId="166"/>
        <pc:sldMkLst>
          <pc:docMk/>
          <pc:sldMk cId="3101924204" sldId="338"/>
        </pc:sldMkLst>
        <pc:spChg chg="mod">
          <ac:chgData name="Mochammad Irzan" userId="179137ea-2c9c-4136-bf34-44c697e89af7" providerId="ADAL" clId="{164DE0FF-35CD-824A-B85E-65074E272124}" dt="2021-09-06T04:20:21.988" v="22" actId="20577"/>
          <ac:spMkLst>
            <pc:docMk/>
            <pc:sldMk cId="3101924204" sldId="338"/>
            <ac:spMk id="2" creationId="{B79AE86B-6496-A14A-B9D5-3FF656249EEE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3" creationId="{A516CB98-1D99-5948-8B09-320760238D43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4" creationId="{89735D13-6638-C844-84B6-84674DA3BC0D}"/>
          </ac:spMkLst>
        </pc:spChg>
        <pc:spChg chg="add mod">
          <ac:chgData name="Mochammad Irzan" userId="179137ea-2c9c-4136-bf34-44c697e89af7" providerId="ADAL" clId="{164DE0FF-35CD-824A-B85E-65074E272124}" dt="2021-09-06T04:22:36.929" v="80" actId="1076"/>
          <ac:spMkLst>
            <pc:docMk/>
            <pc:sldMk cId="3101924204" sldId="338"/>
            <ac:spMk id="7" creationId="{09C242F0-67D6-3945-A1AC-9FA592B6FEE7}"/>
          </ac:spMkLst>
        </pc:spChg>
        <pc:spChg chg="add mod">
          <ac:chgData name="Mochammad Irzan" userId="179137ea-2c9c-4136-bf34-44c697e89af7" providerId="ADAL" clId="{164DE0FF-35CD-824A-B85E-65074E272124}" dt="2021-09-06T04:27:29.272" v="87" actId="2085"/>
          <ac:spMkLst>
            <pc:docMk/>
            <pc:sldMk cId="3101924204" sldId="338"/>
            <ac:spMk id="12" creationId="{10C49495-4C3A-7148-9A0F-0F51D4F78D90}"/>
          </ac:spMkLst>
        </pc:spChg>
        <pc:spChg chg="add mod">
          <ac:chgData name="Mochammad Irzan" userId="179137ea-2c9c-4136-bf34-44c697e89af7" providerId="ADAL" clId="{164DE0FF-35CD-824A-B85E-65074E272124}" dt="2021-09-06T04:32:36.053" v="167" actId="14100"/>
          <ac:spMkLst>
            <pc:docMk/>
            <pc:sldMk cId="3101924204" sldId="338"/>
            <ac:spMk id="16" creationId="{F4EC7D0C-1498-7C46-BE02-AFAAC16C9B72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19" creationId="{0501E995-2AA5-BB47-8948-8D71DDC7797C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0" creationId="{13A768D3-AE11-354A-92CB-DA0FC82B0809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1" creationId="{E5BA6863-DB07-0245-9B1D-64B1D4B5EDFE}"/>
          </ac:spMkLst>
        </pc:spChg>
        <pc:spChg chg="add mod">
          <ac:chgData name="Mochammad Irzan" userId="179137ea-2c9c-4136-bf34-44c697e89af7" providerId="ADAL" clId="{164DE0FF-35CD-824A-B85E-65074E272124}" dt="2021-09-06T04:31:48.546" v="138" actId="20577"/>
          <ac:spMkLst>
            <pc:docMk/>
            <pc:sldMk cId="3101924204" sldId="338"/>
            <ac:spMk id="31" creationId="{AF20A5D2-594A-EC4B-B40B-84BB1D1DF851}"/>
          </ac:spMkLst>
        </pc:spChg>
        <pc:spChg chg="add mod">
          <ac:chgData name="Mochammad Irzan" userId="179137ea-2c9c-4136-bf34-44c697e89af7" providerId="ADAL" clId="{164DE0FF-35CD-824A-B85E-65074E272124}" dt="2021-09-06T04:32:04.643" v="154" actId="1076"/>
          <ac:spMkLst>
            <pc:docMk/>
            <pc:sldMk cId="3101924204" sldId="338"/>
            <ac:spMk id="33" creationId="{F4086198-967C-6244-968F-ED555D299790}"/>
          </ac:spMkLst>
        </pc:spChg>
        <pc:spChg chg="add mod">
          <ac:chgData name="Mochammad Irzan" userId="179137ea-2c9c-4136-bf34-44c697e89af7" providerId="ADAL" clId="{164DE0FF-35CD-824A-B85E-65074E272124}" dt="2021-09-06T04:32:18.814" v="158" actId="20577"/>
          <ac:spMkLst>
            <pc:docMk/>
            <pc:sldMk cId="3101924204" sldId="338"/>
            <ac:spMk id="34" creationId="{64065E16-240D-8F44-A38E-98990315DBFA}"/>
          </ac:spMkLst>
        </pc:spChg>
        <pc:spChg chg="add mod">
          <ac:chgData name="Mochammad Irzan" userId="179137ea-2c9c-4136-bf34-44c697e89af7" providerId="ADAL" clId="{164DE0FF-35CD-824A-B85E-65074E272124}" dt="2021-09-06T04:32:24.879" v="162" actId="20577"/>
          <ac:spMkLst>
            <pc:docMk/>
            <pc:sldMk cId="3101924204" sldId="338"/>
            <ac:spMk id="35" creationId="{CAC8BA43-5DF1-164A-8A66-AE15A2F31A5E}"/>
          </ac:spMkLst>
        </pc:spChg>
        <pc:spChg chg="add mod">
          <ac:chgData name="Mochammad Irzan" userId="179137ea-2c9c-4136-bf34-44c697e89af7" providerId="ADAL" clId="{164DE0FF-35CD-824A-B85E-65074E272124}" dt="2021-09-06T04:32:31.321" v="166" actId="20577"/>
          <ac:spMkLst>
            <pc:docMk/>
            <pc:sldMk cId="3101924204" sldId="338"/>
            <ac:spMk id="36" creationId="{9704C6C8-A281-A847-BCD9-2DBF227D461A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59" creationId="{A7111868-8097-B74F-813B-38717296664B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60" creationId="{42EFE04A-8770-8D4C-A30B-4B09E10C0C7B}"/>
          </ac:spMkLst>
        </pc:spChg>
        <pc:spChg chg="add mod">
          <ac:chgData name="Mochammad Irzan" userId="179137ea-2c9c-4136-bf34-44c697e89af7" providerId="ADAL" clId="{164DE0FF-35CD-824A-B85E-65074E272124}" dt="2021-09-06T04:35:39.645" v="246" actId="1076"/>
          <ac:spMkLst>
            <pc:docMk/>
            <pc:sldMk cId="3101924204" sldId="338"/>
            <ac:spMk id="85" creationId="{FFDA212A-264E-EF45-909A-0BED4D949021}"/>
          </ac:spMkLst>
        </pc:spChg>
        <pc:spChg chg="add mod">
          <ac:chgData name="Mochammad Irzan" userId="179137ea-2c9c-4136-bf34-44c697e89af7" providerId="ADAL" clId="{164DE0FF-35CD-824A-B85E-65074E272124}" dt="2021-09-06T04:36:31.886" v="263" actId="207"/>
          <ac:spMkLst>
            <pc:docMk/>
            <pc:sldMk cId="3101924204" sldId="338"/>
            <ac:spMk id="94" creationId="{5CAEB4AA-C217-5442-9C3D-D13BFFE4749F}"/>
          </ac:spMkLst>
        </pc:spChg>
        <pc:cxnChg chg="add mod">
          <ac:chgData name="Mochammad Irzan" userId="179137ea-2c9c-4136-bf34-44c697e89af7" providerId="ADAL" clId="{164DE0FF-35CD-824A-B85E-65074E272124}" dt="2021-09-06T04:22:00.477" v="59" actId="1582"/>
          <ac:cxnSpMkLst>
            <pc:docMk/>
            <pc:sldMk cId="3101924204" sldId="338"/>
            <ac:cxnSpMk id="6" creationId="{3323EC21-94F3-554F-84CA-9B99FF8D0EF8}"/>
          </ac:cxnSpMkLst>
        </pc:cxnChg>
        <pc:cxnChg chg="add mod">
          <ac:chgData name="Mochammad Irzan" userId="179137ea-2c9c-4136-bf34-44c697e89af7" providerId="ADAL" clId="{164DE0FF-35CD-824A-B85E-65074E272124}" dt="2021-09-06T04:22:36.929" v="80" actId="1076"/>
          <ac:cxnSpMkLst>
            <pc:docMk/>
            <pc:sldMk cId="3101924204" sldId="338"/>
            <ac:cxnSpMk id="8" creationId="{31D409A0-744A-0A4A-B4BA-733F776C84F6}"/>
          </ac:cxnSpMkLst>
        </pc:cxnChg>
        <pc:cxnChg chg="add mod">
          <ac:chgData name="Mochammad Irzan" userId="179137ea-2c9c-4136-bf34-44c697e89af7" providerId="ADAL" clId="{164DE0FF-35CD-824A-B85E-65074E272124}" dt="2021-09-06T04:28:39.417" v="90" actId="14100"/>
          <ac:cxnSpMkLst>
            <pc:docMk/>
            <pc:sldMk cId="3101924204" sldId="338"/>
            <ac:cxnSpMk id="13" creationId="{D7F912FB-FAAB-7B48-B092-4DA23203D17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8" creationId="{102FE563-5D18-7441-9A6A-E1F3D39798D4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2" creationId="{C03B4FD3-5961-DB46-BB75-02B0E7B6E0A1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5" creationId="{1CAE77D0-DFC4-D447-8EB3-FA06FD188D05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8" creationId="{11610524-A1E5-4640-AB5B-83A804D8B9FF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32" creationId="{1B3D19BB-ADC5-0049-9A37-6E80262804F8}"/>
          </ac:cxnSpMkLst>
        </pc:cxnChg>
        <pc:cxnChg chg="add del mod">
          <ac:chgData name="Mochammad Irzan" userId="179137ea-2c9c-4136-bf34-44c697e89af7" providerId="ADAL" clId="{164DE0FF-35CD-824A-B85E-65074E272124}" dt="2021-09-06T04:33:28.145" v="178" actId="478"/>
          <ac:cxnSpMkLst>
            <pc:docMk/>
            <pc:sldMk cId="3101924204" sldId="338"/>
            <ac:cxnSpMk id="38" creationId="{AE72295D-981F-494A-B107-02F98083897A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41" creationId="{69D8DC61-62A3-0044-A74E-6D5AEDCB3144}"/>
          </ac:cxnSpMkLst>
        </pc:cxnChg>
        <pc:cxnChg chg="add del mod">
          <ac:chgData name="Mochammad Irzan" userId="179137ea-2c9c-4136-bf34-44c697e89af7" providerId="ADAL" clId="{164DE0FF-35CD-824A-B85E-65074E272124}" dt="2021-09-06T04:33:12.015" v="176" actId="478"/>
          <ac:cxnSpMkLst>
            <pc:docMk/>
            <pc:sldMk cId="3101924204" sldId="338"/>
            <ac:cxnSpMk id="44" creationId="{3F3CE1F9-CC41-4242-B07F-A3CD76FEC325}"/>
          </ac:cxnSpMkLst>
        </pc:cxnChg>
        <pc:cxnChg chg="add mod">
          <ac:chgData name="Mochammad Irzan" userId="179137ea-2c9c-4136-bf34-44c697e89af7" providerId="ADAL" clId="{164DE0FF-35CD-824A-B85E-65074E272124}" dt="2021-09-06T04:33:48.913" v="183" actId="14100"/>
          <ac:cxnSpMkLst>
            <pc:docMk/>
            <pc:sldMk cId="3101924204" sldId="338"/>
            <ac:cxnSpMk id="47" creationId="{2BDF29EB-EF69-4649-ADB1-3004F7566175}"/>
          </ac:cxnSpMkLst>
        </pc:cxnChg>
        <pc:cxnChg chg="add mod">
          <ac:chgData name="Mochammad Irzan" userId="179137ea-2c9c-4136-bf34-44c697e89af7" providerId="ADAL" clId="{164DE0FF-35CD-824A-B85E-65074E272124}" dt="2021-09-06T04:33:53.508" v="186" actId="14100"/>
          <ac:cxnSpMkLst>
            <pc:docMk/>
            <pc:sldMk cId="3101924204" sldId="338"/>
            <ac:cxnSpMk id="50" creationId="{CE2026D8-AE31-9449-B5E2-B40A70713FB2}"/>
          </ac:cxnSpMkLst>
        </pc:cxnChg>
        <pc:cxnChg chg="add mod">
          <ac:chgData name="Mochammad Irzan" userId="179137ea-2c9c-4136-bf34-44c697e89af7" providerId="ADAL" clId="{164DE0FF-35CD-824A-B85E-65074E272124}" dt="2021-09-06T04:34:02.348" v="189" actId="14100"/>
          <ac:cxnSpMkLst>
            <pc:docMk/>
            <pc:sldMk cId="3101924204" sldId="338"/>
            <ac:cxnSpMk id="53" creationId="{1C31DAAD-DBC1-E44A-8BC2-335F3121594C}"/>
          </ac:cxnSpMkLst>
        </pc:cxnChg>
        <pc:cxnChg chg="add mod">
          <ac:chgData name="Mochammad Irzan" userId="179137ea-2c9c-4136-bf34-44c697e89af7" providerId="ADAL" clId="{164DE0FF-35CD-824A-B85E-65074E272124}" dt="2021-09-06T04:34:08.113" v="192" actId="14100"/>
          <ac:cxnSpMkLst>
            <pc:docMk/>
            <pc:sldMk cId="3101924204" sldId="338"/>
            <ac:cxnSpMk id="56" creationId="{CE49C4AC-5B72-F248-8879-B1664D8D1B84}"/>
          </ac:cxnSpMkLst>
        </pc:cxnChg>
        <pc:cxnChg chg="add mod">
          <ac:chgData name="Mochammad Irzan" userId="179137ea-2c9c-4136-bf34-44c697e89af7" providerId="ADAL" clId="{164DE0FF-35CD-824A-B85E-65074E272124}" dt="2021-09-06T04:34:40.936" v="214" actId="14100"/>
          <ac:cxnSpMkLst>
            <pc:docMk/>
            <pc:sldMk cId="3101924204" sldId="338"/>
            <ac:cxnSpMk id="61" creationId="{394A6B15-E95A-B24A-8CC1-93E5F6B2110F}"/>
          </ac:cxnSpMkLst>
        </pc:cxnChg>
        <pc:cxnChg chg="add mod">
          <ac:chgData name="Mochammad Irzan" userId="179137ea-2c9c-4136-bf34-44c697e89af7" providerId="ADAL" clId="{164DE0FF-35CD-824A-B85E-65074E272124}" dt="2021-09-06T04:34:46.210" v="217" actId="14100"/>
          <ac:cxnSpMkLst>
            <pc:docMk/>
            <pc:sldMk cId="3101924204" sldId="338"/>
            <ac:cxnSpMk id="64" creationId="{BF47EE42-AC4F-8C47-8D41-932CBAA07732}"/>
          </ac:cxnSpMkLst>
        </pc:cxnChg>
        <pc:cxnChg chg="add mod">
          <ac:chgData name="Mochammad Irzan" userId="179137ea-2c9c-4136-bf34-44c697e89af7" providerId="ADAL" clId="{164DE0FF-35CD-824A-B85E-65074E272124}" dt="2021-09-06T04:34:51.715" v="220" actId="14100"/>
          <ac:cxnSpMkLst>
            <pc:docMk/>
            <pc:sldMk cId="3101924204" sldId="338"/>
            <ac:cxnSpMk id="67" creationId="{76B31A3E-63CE-CB45-9D4F-A597483590A2}"/>
          </ac:cxnSpMkLst>
        </pc:cxnChg>
        <pc:cxnChg chg="add mod">
          <ac:chgData name="Mochammad Irzan" userId="179137ea-2c9c-4136-bf34-44c697e89af7" providerId="ADAL" clId="{164DE0FF-35CD-824A-B85E-65074E272124}" dt="2021-09-06T04:34:56.431" v="223" actId="14100"/>
          <ac:cxnSpMkLst>
            <pc:docMk/>
            <pc:sldMk cId="3101924204" sldId="338"/>
            <ac:cxnSpMk id="70" creationId="{13859073-D5BC-8143-BB2F-55F229B3B8AD}"/>
          </ac:cxnSpMkLst>
        </pc:cxnChg>
        <pc:cxnChg chg="add mod">
          <ac:chgData name="Mochammad Irzan" userId="179137ea-2c9c-4136-bf34-44c697e89af7" providerId="ADAL" clId="{164DE0FF-35CD-824A-B85E-65074E272124}" dt="2021-09-06T04:35:01.861" v="226" actId="14100"/>
          <ac:cxnSpMkLst>
            <pc:docMk/>
            <pc:sldMk cId="3101924204" sldId="338"/>
            <ac:cxnSpMk id="73" creationId="{3CB0E325-9C0A-2046-B782-210C49DEDE54}"/>
          </ac:cxnSpMkLst>
        </pc:cxnChg>
        <pc:cxnChg chg="add mod">
          <ac:chgData name="Mochammad Irzan" userId="179137ea-2c9c-4136-bf34-44c697e89af7" providerId="ADAL" clId="{164DE0FF-35CD-824A-B85E-65074E272124}" dt="2021-09-06T04:35:07.265" v="229" actId="14100"/>
          <ac:cxnSpMkLst>
            <pc:docMk/>
            <pc:sldMk cId="3101924204" sldId="338"/>
            <ac:cxnSpMk id="76" creationId="{F166FA55-C8CE-CF4F-81D2-31045FF5CB9A}"/>
          </ac:cxnSpMkLst>
        </pc:cxnChg>
        <pc:cxnChg chg="add mod">
          <ac:chgData name="Mochammad Irzan" userId="179137ea-2c9c-4136-bf34-44c697e89af7" providerId="ADAL" clId="{164DE0FF-35CD-824A-B85E-65074E272124}" dt="2021-09-06T04:35:12.714" v="232" actId="14100"/>
          <ac:cxnSpMkLst>
            <pc:docMk/>
            <pc:sldMk cId="3101924204" sldId="338"/>
            <ac:cxnSpMk id="79" creationId="{D561E1B8-F0E9-F44A-95CF-240B78ACDD75}"/>
          </ac:cxnSpMkLst>
        </pc:cxnChg>
        <pc:cxnChg chg="add mod">
          <ac:chgData name="Mochammad Irzan" userId="179137ea-2c9c-4136-bf34-44c697e89af7" providerId="ADAL" clId="{164DE0FF-35CD-824A-B85E-65074E272124}" dt="2021-09-06T04:35:17.766" v="235" actId="14100"/>
          <ac:cxnSpMkLst>
            <pc:docMk/>
            <pc:sldMk cId="3101924204" sldId="338"/>
            <ac:cxnSpMk id="82" creationId="{EB58DA04-0E40-6944-9875-F7900CF00D6F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6" creationId="{A05C7998-B71A-3B48-8DE5-45C280E5BCC2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9" creationId="{076A8CD7-6FE5-554F-9251-9A9A10420044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5" creationId="{B12021B0-2E26-B245-9F18-D7450368FE60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8" creationId="{C913E131-DF7B-0A41-852B-1C7008F1888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3" creationId="{16F581AF-00B1-D744-BB42-8C3E64A2C9DC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7" creationId="{6F627407-891C-6543-867F-F01717251A77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10" creationId="{7D6B09EB-FBC2-8B4B-A74E-2C638ADC5D5D}"/>
          </ac:cxnSpMkLst>
        </pc:cxnChg>
      </pc:sldChg>
    </pc:docChg>
  </pc:docChgLst>
  <pc:docChgLst>
    <pc:chgData name="Mochammad Irzan" userId="179137ea-2c9c-4136-bf34-44c697e89af7" providerId="ADAL" clId="{24954436-AF45-F947-831D-F9208AED373C}"/>
    <pc:docChg chg="undo custSel addSld modSld">
      <pc:chgData name="Mochammad Irzan" userId="179137ea-2c9c-4136-bf34-44c697e89af7" providerId="ADAL" clId="{24954436-AF45-F947-831D-F9208AED373C}" dt="2022-05-08T04:21:27.757" v="83" actId="1076"/>
      <pc:docMkLst>
        <pc:docMk/>
      </pc:docMkLst>
      <pc:sldChg chg="addSp delSp modSp add mod">
        <pc:chgData name="Mochammad Irzan" userId="179137ea-2c9c-4136-bf34-44c697e89af7" providerId="ADAL" clId="{24954436-AF45-F947-831D-F9208AED373C}" dt="2022-05-08T04:21:27.757" v="83" actId="1076"/>
        <pc:sldMkLst>
          <pc:docMk/>
          <pc:sldMk cId="973111361" sldId="350"/>
        </pc:sldMkLst>
        <pc:spChg chg="mod">
          <ac:chgData name="Mochammad Irzan" userId="179137ea-2c9c-4136-bf34-44c697e89af7" providerId="ADAL" clId="{24954436-AF45-F947-831D-F9208AED373C}" dt="2022-05-07T14:40:32.785" v="6" actId="20577"/>
          <ac:spMkLst>
            <pc:docMk/>
            <pc:sldMk cId="973111361" sldId="350"/>
            <ac:spMk id="2" creationId="{3F0E3409-D3D8-FA4B-84D1-DBCC5D8C1178}"/>
          </ac:spMkLst>
        </pc:spChg>
        <pc:spChg chg="mod">
          <ac:chgData name="Mochammad Irzan" userId="179137ea-2c9c-4136-bf34-44c697e89af7" providerId="ADAL" clId="{24954436-AF45-F947-831D-F9208AED373C}" dt="2022-05-08T04:21:09.188" v="68" actId="1076"/>
          <ac:spMkLst>
            <pc:docMk/>
            <pc:sldMk cId="973111361" sldId="350"/>
            <ac:spMk id="3" creationId="{2378D4BD-CA18-FC4E-9939-63F8FEEA9D62}"/>
          </ac:spMkLst>
        </pc:spChg>
        <pc:spChg chg="mod">
          <ac:chgData name="Mochammad Irzan" userId="179137ea-2c9c-4136-bf34-44c697e89af7" providerId="ADAL" clId="{24954436-AF45-F947-831D-F9208AED373C}" dt="2022-05-08T04:19:28.995" v="40" actId="1076"/>
          <ac:spMkLst>
            <pc:docMk/>
            <pc:sldMk cId="973111361" sldId="350"/>
            <ac:spMk id="6" creationId="{0868FB46-DF25-D64A-9FC6-B97970050279}"/>
          </ac:spMkLst>
        </pc:spChg>
        <pc:spChg chg="del">
          <ac:chgData name="Mochammad Irzan" userId="179137ea-2c9c-4136-bf34-44c697e89af7" providerId="ADAL" clId="{24954436-AF45-F947-831D-F9208AED373C}" dt="2022-05-07T14:40:37.115" v="7" actId="478"/>
          <ac:spMkLst>
            <pc:docMk/>
            <pc:sldMk cId="973111361" sldId="350"/>
            <ac:spMk id="10" creationId="{0695F9A5-ECBD-B842-819C-A7F0D809FED9}"/>
          </ac:spMkLst>
        </pc:spChg>
        <pc:spChg chg="mod">
          <ac:chgData name="Mochammad Irzan" userId="179137ea-2c9c-4136-bf34-44c697e89af7" providerId="ADAL" clId="{24954436-AF45-F947-831D-F9208AED373C}" dt="2022-05-08T04:18:22.171" v="29" actId="5793"/>
          <ac:spMkLst>
            <pc:docMk/>
            <pc:sldMk cId="973111361" sldId="350"/>
            <ac:spMk id="16" creationId="{0D6221D8-54D1-1D47-A410-2308F42C195D}"/>
          </ac:spMkLst>
        </pc:spChg>
        <pc:spChg chg="mod">
          <ac:chgData name="Mochammad Irzan" userId="179137ea-2c9c-4136-bf34-44c697e89af7" providerId="ADAL" clId="{24954436-AF45-F947-831D-F9208AED373C}" dt="2022-05-08T04:20:47.422" v="55" actId="1076"/>
          <ac:spMkLst>
            <pc:docMk/>
            <pc:sldMk cId="973111361" sldId="350"/>
            <ac:spMk id="22" creationId="{610AE1C7-A117-3241-A8BA-7131B00105B5}"/>
          </ac:spMkLst>
        </pc:spChg>
        <pc:spChg chg="add mod">
          <ac:chgData name="Mochammad Irzan" userId="179137ea-2c9c-4136-bf34-44c697e89af7" providerId="ADAL" clId="{24954436-AF45-F947-831D-F9208AED373C}" dt="2022-05-08T04:21:13.115" v="69" actId="1076"/>
          <ac:spMkLst>
            <pc:docMk/>
            <pc:sldMk cId="973111361" sldId="350"/>
            <ac:spMk id="56" creationId="{C3BBAE6E-8E7D-0190-B141-23080DE3BFC0}"/>
          </ac:spMkLst>
        </pc:spChg>
        <pc:spChg chg="add mod">
          <ac:chgData name="Mochammad Irzan" userId="179137ea-2c9c-4136-bf34-44c697e89af7" providerId="ADAL" clId="{24954436-AF45-F947-831D-F9208AED373C}" dt="2022-05-08T04:21:27.757" v="83" actId="1076"/>
          <ac:spMkLst>
            <pc:docMk/>
            <pc:sldMk cId="973111361" sldId="350"/>
            <ac:spMk id="57" creationId="{0FE3BF99-E61A-672B-7A6A-CFF8B633977C}"/>
          </ac:spMkLst>
        </pc:spChg>
        <pc:cxnChg chg="mod">
          <ac:chgData name="Mochammad Irzan" userId="179137ea-2c9c-4136-bf34-44c697e89af7" providerId="ADAL" clId="{24954436-AF45-F947-831D-F9208AED373C}" dt="2022-05-08T04:19:28.995" v="40" actId="1076"/>
          <ac:cxnSpMkLst>
            <pc:docMk/>
            <pc:sldMk cId="973111361" sldId="350"/>
            <ac:cxnSpMk id="7" creationId="{04FBE105-CFE2-4B41-B932-31F2B7749442}"/>
          </ac:cxnSpMkLst>
        </pc:cxnChg>
        <pc:cxnChg chg="del mod">
          <ac:chgData name="Mochammad Irzan" userId="179137ea-2c9c-4136-bf34-44c697e89af7" providerId="ADAL" clId="{24954436-AF45-F947-831D-F9208AED373C}" dt="2022-05-07T14:40:38.625" v="8" actId="478"/>
          <ac:cxnSpMkLst>
            <pc:docMk/>
            <pc:sldMk cId="973111361" sldId="350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24954436-AF45-F947-831D-F9208AED373C}" dt="2022-05-08T04:19:13.601" v="37" actId="208"/>
          <ac:cxnSpMkLst>
            <pc:docMk/>
            <pc:sldMk cId="973111361" sldId="350"/>
            <ac:cxnSpMk id="35" creationId="{CC909D9F-67F7-78C5-1477-5072094A3E35}"/>
          </ac:cxnSpMkLst>
        </pc:cxnChg>
        <pc:cxnChg chg="add mod">
          <ac:chgData name="Mochammad Irzan" userId="179137ea-2c9c-4136-bf34-44c697e89af7" providerId="ADAL" clId="{24954436-AF45-F947-831D-F9208AED373C}" dt="2022-05-08T04:19:40.830" v="43" actId="14100"/>
          <ac:cxnSpMkLst>
            <pc:docMk/>
            <pc:sldMk cId="973111361" sldId="350"/>
            <ac:cxnSpMk id="46" creationId="{1C717C69-EC21-BC78-2836-A4D9DDC8B9EC}"/>
          </ac:cxnSpMkLst>
        </pc:cxnChg>
        <pc:cxnChg chg="add mod">
          <ac:chgData name="Mochammad Irzan" userId="179137ea-2c9c-4136-bf34-44c697e89af7" providerId="ADAL" clId="{24954436-AF45-F947-831D-F9208AED373C}" dt="2022-05-08T04:19:52.663" v="47" actId="14100"/>
          <ac:cxnSpMkLst>
            <pc:docMk/>
            <pc:sldMk cId="973111361" sldId="350"/>
            <ac:cxnSpMk id="50" creationId="{533F327B-41E7-4BAC-4E67-0DC89485D3D0}"/>
          </ac:cxnSpMkLst>
        </pc:cxnChg>
        <pc:cxnChg chg="add mod">
          <ac:chgData name="Mochammad Irzan" userId="179137ea-2c9c-4136-bf34-44c697e89af7" providerId="ADAL" clId="{24954436-AF45-F947-831D-F9208AED373C}" dt="2022-05-08T04:20:33.573" v="53" actId="14100"/>
          <ac:cxnSpMkLst>
            <pc:docMk/>
            <pc:sldMk cId="973111361" sldId="350"/>
            <ac:cxnSpMk id="53" creationId="{C1CC23EF-480B-4FD8-3400-1E111F1540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BF5E-F9DA-E244-A1D7-75DF92F4D361}" type="datetimeFigureOut">
              <a:t>6/15/22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10AA9-559E-8846-80DE-FD4D9089BF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1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3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2A53-21EF-8E4E-A49F-5B52CFFD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CE463-F98F-454C-828A-8861202E4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B610-ECA2-1D41-BEC7-6273A8CD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DA42-35DE-534E-B0BA-D1D7D28D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C19A-9185-3C40-90F7-D8121F75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8188-6E8D-4145-8411-39D11A9A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4F2CE-0ACD-6C44-BEE0-18F8C107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6EF5-6BCA-514C-B453-BB2D4C5B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F828-56B5-8E41-95AD-6447E33C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943B-3DCA-F840-BCC7-C8F3D20E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BC79F-A28F-3C44-A946-A71197B59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94E6D-4C59-2241-994B-8C4D2388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C975-0050-B144-B59E-0195BEF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70C9-C0D8-284C-BFAC-7373FF79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CB6C-BB98-3846-948F-5122D59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68D1-BEEB-4D49-87E4-E889B5DC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A417-C62F-7C41-940A-07AFF191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3797-2DAB-E54B-B449-6728922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AE22-997F-1245-AF4B-47BC49D5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D7E8-D4DB-3C43-8BDF-A5CAFAB4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9961-1697-D74E-97E2-54ED0C2C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4AD6-1F4F-9F46-B966-19A05C59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1A9F-78B9-2F41-9995-0AC1F8AC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79EF-AAB6-BE40-B7A1-4ADCE6E7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0D0B-505D-E344-82D9-B672BAE9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0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B0AB-2C8E-454F-B34B-341FCB59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DB35-E1C9-D94A-B761-260B8B26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FAB21-F29E-D844-A442-D5EE570D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64A7-352E-3D47-B7D0-3B0BE8EA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ED092-B4FC-F74B-8CE8-3B6F6C16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B45B3-9FA6-5748-8EB5-3BC568D7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F39D-30A6-554A-846F-644DEEB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02DD-79F6-E24F-99B5-CA1CC05B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AA15-70F5-E449-AF25-82630D85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BB054-1264-684E-92B7-F5404E52A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F8A75-1179-8A46-8E0C-D18C7A3E8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8830B-E6E9-CE4F-A7D5-01141404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EE386-5563-B349-AC9D-05F12082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708BA-99C8-3146-9FC4-9995886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363F-CE45-4A4C-AB94-0201784D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36859-0ACC-4C41-B995-ACA98BE0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2B8-9D2F-0A4F-A2BA-9431F564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D98E3-25D7-7749-9178-74693411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A3EFB-2643-1B47-B9D7-F834622D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46CB2-1BAE-AE44-A75F-4BE1C906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0FCD5-8C77-B941-84E1-FF63C50D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B279-71AB-7E48-A11B-9010FA27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CADF-798C-2643-870A-D689BC03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1EA97-304F-EC4F-B334-A2AE9D3D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2DD45-6D28-9B43-B9D9-4FD24929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B363-7F6E-D743-AD05-B40EB2D8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8CE6-2EDF-C34F-A043-ABEF9687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1E4F-7BC2-FC49-A37B-92357CEF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D6053-1DB4-F948-8FA0-B67C75995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49DAB-E271-2043-B323-86D879580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0C1D-79A6-3D4B-B8DE-E0732237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359F-6808-414E-A386-0AA4CFB3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620DC-AD72-DC4A-AC6B-9807FA9F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EC246-723A-AC42-9EA1-DF84E5D2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7D2A0-5F3A-8D47-B6B7-61FA4ECB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6260-1B1B-BF4E-A8DD-B7E394DA4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C297-4F7F-9746-AEE4-C6994E1382CE}" type="datetimeFigureOut"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7B7C-A388-024D-B875-D32796D0C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F69F-CB14-224F-83A9-755D0A29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39E-F15F-6543-B516-6F5535D0C3D4}" type="slidenum"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F05E4-6C5A-EA45-8DEE-70A88A0211C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35613" y="67513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57459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9D8DC61-62A3-0044-A74E-6D5AEDCB3144}"/>
              </a:ext>
            </a:extLst>
          </p:cNvPr>
          <p:cNvCxnSpPr>
            <a:cxnSpLocks/>
            <a:stCxn id="33" idx="3"/>
            <a:endCxn id="16" idx="3"/>
          </p:cNvCxnSpPr>
          <p:nvPr/>
        </p:nvCxnSpPr>
        <p:spPr>
          <a:xfrm>
            <a:off x="6274676" y="3995116"/>
            <a:ext cx="3394844" cy="1885422"/>
          </a:xfrm>
          <a:prstGeom prst="bentConnector3">
            <a:avLst>
              <a:gd name="adj1" fmla="val 10673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9AE86B-6496-A14A-B9D5-3FF65624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topology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516CB98-1D99-5948-8B09-320760238D43}"/>
              </a:ext>
            </a:extLst>
          </p:cNvPr>
          <p:cNvSpPr/>
          <p:nvPr/>
        </p:nvSpPr>
        <p:spPr>
          <a:xfrm>
            <a:off x="977462" y="2977055"/>
            <a:ext cx="2259724" cy="9038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735D13-6638-C844-84B6-84674DA3BC0D}"/>
              </a:ext>
            </a:extLst>
          </p:cNvPr>
          <p:cNvSpPr/>
          <p:nvPr/>
        </p:nvSpPr>
        <p:spPr>
          <a:xfrm>
            <a:off x="1355834" y="4322380"/>
            <a:ext cx="1502980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23EC21-94F3-554F-84CA-9B99FF8D0EF8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2107324" y="3879983"/>
            <a:ext cx="0" cy="4423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C242F0-67D6-3945-A1AC-9FA592B6FEE7}"/>
              </a:ext>
            </a:extLst>
          </p:cNvPr>
          <p:cNvSpPr/>
          <p:nvPr/>
        </p:nvSpPr>
        <p:spPr>
          <a:xfrm>
            <a:off x="1382110" y="1690688"/>
            <a:ext cx="1450428" cy="77776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D409A0-744A-0A4A-B4BA-733F776C84F6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107324" y="2468453"/>
            <a:ext cx="0" cy="560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0C49495-4C3A-7148-9A0F-0F51D4F78D90}"/>
              </a:ext>
            </a:extLst>
          </p:cNvPr>
          <p:cNvSpPr/>
          <p:nvPr/>
        </p:nvSpPr>
        <p:spPr>
          <a:xfrm>
            <a:off x="4183118" y="4438827"/>
            <a:ext cx="798786" cy="6709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F912FB-FAAB-7B48-B092-4DA23203D17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858814" y="4774325"/>
            <a:ext cx="13243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C7D0C-1498-7C46-BE02-AFAAC16C9B72}"/>
              </a:ext>
            </a:extLst>
          </p:cNvPr>
          <p:cNvSpPr/>
          <p:nvPr/>
        </p:nvSpPr>
        <p:spPr>
          <a:xfrm>
            <a:off x="5475890" y="5738648"/>
            <a:ext cx="4193630" cy="2837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management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02FE563-5D18-7441-9A6A-E1F3D39798D4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4643843" y="5048490"/>
            <a:ext cx="770715" cy="893379"/>
          </a:xfrm>
          <a:prstGeom prst="bentConnector2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501E995-2AA5-BB47-8948-8D71DDC7797C}"/>
              </a:ext>
            </a:extLst>
          </p:cNvPr>
          <p:cNvSpPr/>
          <p:nvPr/>
        </p:nvSpPr>
        <p:spPr>
          <a:xfrm>
            <a:off x="5475890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A768D3-AE11-354A-92CB-DA0FC82B0809}"/>
              </a:ext>
            </a:extLst>
          </p:cNvPr>
          <p:cNvSpPr/>
          <p:nvPr/>
        </p:nvSpPr>
        <p:spPr>
          <a:xfrm>
            <a:off x="6505903" y="444145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5BA6863-DB07-0245-9B1D-64B1D4B5EDFE}"/>
              </a:ext>
            </a:extLst>
          </p:cNvPr>
          <p:cNvSpPr/>
          <p:nvPr/>
        </p:nvSpPr>
        <p:spPr>
          <a:xfrm>
            <a:off x="7535916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3B4FD3-5961-DB46-BB75-02B0E7B6E0A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875283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AE77D0-DFC4-D447-8EB3-FA06FD188D0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902669" y="5112451"/>
            <a:ext cx="2627" cy="62356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610524-A1E5-4640-AB5B-83A804D8B9F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935309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F20A5D2-594A-EC4B-B40B-84BB1D1DF851}"/>
              </a:ext>
            </a:extLst>
          </p:cNvPr>
          <p:cNvSpPr/>
          <p:nvPr/>
        </p:nvSpPr>
        <p:spPr>
          <a:xfrm>
            <a:off x="8534400" y="443882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3D19BB-ADC5-0049-9A37-6E80262804F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933793" y="5109821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086198-967C-6244-968F-ED555D299790}"/>
              </a:ext>
            </a:extLst>
          </p:cNvPr>
          <p:cNvSpPr/>
          <p:nvPr/>
        </p:nvSpPr>
        <p:spPr>
          <a:xfrm>
            <a:off x="5475890" y="3773917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4065E16-240D-8F44-A38E-98990315DBFA}"/>
              </a:ext>
            </a:extLst>
          </p:cNvPr>
          <p:cNvSpPr/>
          <p:nvPr/>
        </p:nvSpPr>
        <p:spPr>
          <a:xfrm>
            <a:off x="6503276" y="3773916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AC8BA43-5DF1-164A-8A66-AE15A2F31A5E}"/>
              </a:ext>
            </a:extLst>
          </p:cNvPr>
          <p:cNvSpPr/>
          <p:nvPr/>
        </p:nvSpPr>
        <p:spPr>
          <a:xfrm>
            <a:off x="7530662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leaf3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704C6C8-A281-A847-BCD9-2DBF227D461A}"/>
              </a:ext>
            </a:extLst>
          </p:cNvPr>
          <p:cNvSpPr/>
          <p:nvPr/>
        </p:nvSpPr>
        <p:spPr>
          <a:xfrm>
            <a:off x="8534400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leaf4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DF29EB-EF69-4649-ADB1-3004F7566175}"/>
              </a:ext>
            </a:extLst>
          </p:cNvPr>
          <p:cNvCxnSpPr>
            <a:cxnSpLocks/>
            <a:stCxn id="33" idx="2"/>
            <a:endCxn id="19" idx="0"/>
          </p:cNvCxnSpPr>
          <p:nvPr/>
        </p:nvCxnSpPr>
        <p:spPr>
          <a:xfrm>
            <a:off x="5875283" y="4216314"/>
            <a:ext cx="0" cy="2225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2026D8-AE31-9449-B5E2-B40A70713FB2}"/>
              </a:ext>
            </a:extLst>
          </p:cNvPr>
          <p:cNvCxnSpPr>
            <a:cxnSpLocks/>
            <a:stCxn id="34" idx="2"/>
            <a:endCxn id="20" idx="0"/>
          </p:cNvCxnSpPr>
          <p:nvPr/>
        </p:nvCxnSpPr>
        <p:spPr>
          <a:xfrm>
            <a:off x="6902669" y="4216313"/>
            <a:ext cx="2627" cy="225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31DAAD-DBC1-E44A-8BC2-335F3121594C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7930055" y="4214235"/>
            <a:ext cx="5254" cy="2245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49C4AC-5B72-F248-8879-B1664D8D1B84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>
            <a:off x="8933793" y="4214235"/>
            <a:ext cx="0" cy="224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4A6B15-E95A-B24A-8CC1-93E5F6B2110F}"/>
              </a:ext>
            </a:extLst>
          </p:cNvPr>
          <p:cNvCxnSpPr>
            <a:cxnSpLocks/>
            <a:stCxn id="59" idx="2"/>
            <a:endCxn id="33" idx="0"/>
          </p:cNvCxnSpPr>
          <p:nvPr/>
        </p:nvCxnSpPr>
        <p:spPr>
          <a:xfrm flipH="1">
            <a:off x="5875283" y="3232506"/>
            <a:ext cx="976149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47EE42-AC4F-8C47-8D41-932CBAA07732}"/>
              </a:ext>
            </a:extLst>
          </p:cNvPr>
          <p:cNvCxnSpPr>
            <a:cxnSpLocks/>
            <a:stCxn id="60" idx="2"/>
            <a:endCxn id="33" idx="0"/>
          </p:cNvCxnSpPr>
          <p:nvPr/>
        </p:nvCxnSpPr>
        <p:spPr>
          <a:xfrm flipH="1">
            <a:off x="5875283" y="3232505"/>
            <a:ext cx="2106004" cy="5414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B31A3E-63CE-CB45-9D4F-A597483590A2}"/>
              </a:ext>
            </a:extLst>
          </p:cNvPr>
          <p:cNvCxnSpPr>
            <a:cxnSpLocks/>
            <a:stCxn id="60" idx="2"/>
            <a:endCxn id="34" idx="0"/>
          </p:cNvCxnSpPr>
          <p:nvPr/>
        </p:nvCxnSpPr>
        <p:spPr>
          <a:xfrm flipH="1">
            <a:off x="6902669" y="3232505"/>
            <a:ext cx="1078618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859073-D5BC-8143-BB2F-55F229B3B8AD}"/>
              </a:ext>
            </a:extLst>
          </p:cNvPr>
          <p:cNvCxnSpPr>
            <a:cxnSpLocks/>
            <a:stCxn id="59" idx="2"/>
            <a:endCxn id="34" idx="0"/>
          </p:cNvCxnSpPr>
          <p:nvPr/>
        </p:nvCxnSpPr>
        <p:spPr>
          <a:xfrm>
            <a:off x="6851432" y="3232506"/>
            <a:ext cx="51237" cy="541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CB0E325-9C0A-2046-B782-210C49DEDE54}"/>
              </a:ext>
            </a:extLst>
          </p:cNvPr>
          <p:cNvCxnSpPr>
            <a:cxnSpLocks/>
            <a:stCxn id="60" idx="2"/>
            <a:endCxn id="35" idx="0"/>
          </p:cNvCxnSpPr>
          <p:nvPr/>
        </p:nvCxnSpPr>
        <p:spPr>
          <a:xfrm flipH="1">
            <a:off x="7930055" y="3232505"/>
            <a:ext cx="51232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66FA55-C8CE-CF4F-81D2-31045FF5CB9A}"/>
              </a:ext>
            </a:extLst>
          </p:cNvPr>
          <p:cNvCxnSpPr>
            <a:cxnSpLocks/>
            <a:stCxn id="59" idx="2"/>
            <a:endCxn id="35" idx="0"/>
          </p:cNvCxnSpPr>
          <p:nvPr/>
        </p:nvCxnSpPr>
        <p:spPr>
          <a:xfrm>
            <a:off x="6851432" y="3232506"/>
            <a:ext cx="1078623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61E1B8-F0E9-F44A-95CF-240B78ACDD75}"/>
              </a:ext>
            </a:extLst>
          </p:cNvPr>
          <p:cNvCxnSpPr>
            <a:cxnSpLocks/>
            <a:stCxn id="59" idx="2"/>
            <a:endCxn id="36" idx="0"/>
          </p:cNvCxnSpPr>
          <p:nvPr/>
        </p:nvCxnSpPr>
        <p:spPr>
          <a:xfrm>
            <a:off x="6851432" y="3232506"/>
            <a:ext cx="2082361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B58DA04-0E40-6944-9875-F7900CF00D6F}"/>
              </a:ext>
            </a:extLst>
          </p:cNvPr>
          <p:cNvCxnSpPr>
            <a:cxnSpLocks/>
            <a:stCxn id="60" idx="2"/>
            <a:endCxn id="36" idx="0"/>
          </p:cNvCxnSpPr>
          <p:nvPr/>
        </p:nvCxnSpPr>
        <p:spPr>
          <a:xfrm>
            <a:off x="7981287" y="3232505"/>
            <a:ext cx="952506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FDA212A-264E-EF45-909A-0BED4D949021}"/>
              </a:ext>
            </a:extLst>
          </p:cNvPr>
          <p:cNvSpPr/>
          <p:nvPr/>
        </p:nvSpPr>
        <p:spPr>
          <a:xfrm>
            <a:off x="7042585" y="2008821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5C7998-B71A-3B48-8DE5-45C280E5BCC2}"/>
              </a:ext>
            </a:extLst>
          </p:cNvPr>
          <p:cNvCxnSpPr>
            <a:cxnSpLocks/>
            <a:stCxn id="85" idx="2"/>
            <a:endCxn id="59" idx="0"/>
          </p:cNvCxnSpPr>
          <p:nvPr/>
        </p:nvCxnSpPr>
        <p:spPr>
          <a:xfrm flipH="1">
            <a:off x="6851432" y="2451218"/>
            <a:ext cx="590546" cy="3388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6A8CD7-6FE5-554F-9251-9A9A10420044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7441978" y="2451218"/>
            <a:ext cx="539309" cy="338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CAEB4AA-C217-5442-9C3D-D13BFFE4749F}"/>
              </a:ext>
            </a:extLst>
          </p:cNvPr>
          <p:cNvSpPr/>
          <p:nvPr/>
        </p:nvSpPr>
        <p:spPr>
          <a:xfrm>
            <a:off x="7042585" y="1332887"/>
            <a:ext cx="798786" cy="44239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B12021B0-2E26-B245-9F18-D7450368FE60}"/>
              </a:ext>
            </a:extLst>
          </p:cNvPr>
          <p:cNvCxnSpPr>
            <a:cxnSpLocks/>
            <a:stCxn id="94" idx="1"/>
            <a:endCxn id="12" idx="0"/>
          </p:cNvCxnSpPr>
          <p:nvPr/>
        </p:nvCxnSpPr>
        <p:spPr>
          <a:xfrm rot="10800000" flipV="1">
            <a:off x="4582511" y="1554085"/>
            <a:ext cx="2460074" cy="2884741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13E131-DF7B-0A41-852B-1C7008F18880}"/>
              </a:ext>
            </a:extLst>
          </p:cNvPr>
          <p:cNvCxnSpPr>
            <a:cxnSpLocks/>
            <a:stCxn id="94" idx="2"/>
            <a:endCxn id="85" idx="0"/>
          </p:cNvCxnSpPr>
          <p:nvPr/>
        </p:nvCxnSpPr>
        <p:spPr>
          <a:xfrm>
            <a:off x="7441978" y="1775284"/>
            <a:ext cx="0" cy="2335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16F581AF-00B1-D744-BB42-8C3E64A2C9DC}"/>
              </a:ext>
            </a:extLst>
          </p:cNvPr>
          <p:cNvCxnSpPr>
            <a:cxnSpLocks/>
            <a:stCxn id="59" idx="3"/>
            <a:endCxn id="16" idx="3"/>
          </p:cNvCxnSpPr>
          <p:nvPr/>
        </p:nvCxnSpPr>
        <p:spPr>
          <a:xfrm>
            <a:off x="7302062" y="3011308"/>
            <a:ext cx="2367458" cy="2869230"/>
          </a:xfrm>
          <a:prstGeom prst="bentConnector3">
            <a:avLst>
              <a:gd name="adj1" fmla="val 109656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F627407-891C-6543-867F-F01717251A77}"/>
              </a:ext>
            </a:extLst>
          </p:cNvPr>
          <p:cNvCxnSpPr>
            <a:cxnSpLocks/>
            <a:stCxn id="85" idx="3"/>
            <a:endCxn id="16" idx="3"/>
          </p:cNvCxnSpPr>
          <p:nvPr/>
        </p:nvCxnSpPr>
        <p:spPr>
          <a:xfrm>
            <a:off x="7841371" y="2230020"/>
            <a:ext cx="1828149" cy="3650518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D6B09EB-FBC2-8B4B-A74E-2C638ADC5D5D}"/>
              </a:ext>
            </a:extLst>
          </p:cNvPr>
          <p:cNvCxnSpPr>
            <a:cxnSpLocks/>
            <a:stCxn id="94" idx="3"/>
            <a:endCxn id="16" idx="3"/>
          </p:cNvCxnSpPr>
          <p:nvPr/>
        </p:nvCxnSpPr>
        <p:spPr>
          <a:xfrm>
            <a:off x="7841371" y="1554086"/>
            <a:ext cx="1828149" cy="4326452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111868-8097-B74F-813B-38717296664B}"/>
              </a:ext>
            </a:extLst>
          </p:cNvPr>
          <p:cNvSpPr/>
          <p:nvPr/>
        </p:nvSpPr>
        <p:spPr>
          <a:xfrm>
            <a:off x="6400801" y="2790109"/>
            <a:ext cx="90126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2EFE04A-8770-8D4C-A30B-4B09E10C0C7B}"/>
              </a:ext>
            </a:extLst>
          </p:cNvPr>
          <p:cNvSpPr/>
          <p:nvPr/>
        </p:nvSpPr>
        <p:spPr>
          <a:xfrm>
            <a:off x="7530661" y="2790108"/>
            <a:ext cx="90125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spine2</a:t>
            </a:r>
          </a:p>
        </p:txBody>
      </p:sp>
    </p:spTree>
    <p:extLst>
      <p:ext uri="{BB962C8B-B14F-4D97-AF65-F5344CB8AC3E}">
        <p14:creationId xmlns:p14="http://schemas.microsoft.com/office/powerpoint/2010/main" val="310192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5325019" y="2024330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675597" y="2823108"/>
            <a:ext cx="2207174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3058728" y="2823116"/>
            <a:ext cx="2207171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4467112" y="3127914"/>
            <a:ext cx="857907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6616477" y="3127907"/>
            <a:ext cx="857909" cy="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5589747" y="2301704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5589747" y="3080947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4467111" y="3421794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4685825" y="342491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6351748" y="3436320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6570462" y="343944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8DB5406-A2CC-9CF8-2991-812B87EB5409}"/>
              </a:ext>
            </a:extLst>
          </p:cNvPr>
          <p:cNvSpPr/>
          <p:nvPr/>
        </p:nvSpPr>
        <p:spPr>
          <a:xfrm>
            <a:off x="3578966" y="5011454"/>
            <a:ext cx="475301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2F87EE-78B4-E17E-1E15-8F3EF5A077FD}"/>
              </a:ext>
            </a:extLst>
          </p:cNvPr>
          <p:cNvSpPr/>
          <p:nvPr/>
        </p:nvSpPr>
        <p:spPr>
          <a:xfrm>
            <a:off x="3860024" y="5207103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0FF9FD9-2C90-9686-CDAD-A17E6C8B61B3}"/>
              </a:ext>
            </a:extLst>
          </p:cNvPr>
          <p:cNvSpPr/>
          <p:nvPr/>
        </p:nvSpPr>
        <p:spPr>
          <a:xfrm>
            <a:off x="1578256" y="5059956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CDE59B-D9A5-35B6-BDF4-D2C8E7DF6490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>
            <a:off x="2807967" y="5511901"/>
            <a:ext cx="105205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A0395-1DF0-ED95-837A-F3D6A0B0761F}"/>
              </a:ext>
            </a:extLst>
          </p:cNvPr>
          <p:cNvSpPr/>
          <p:nvPr/>
        </p:nvSpPr>
        <p:spPr>
          <a:xfrm>
            <a:off x="6853026" y="5207103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External1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673E26D2-D39E-378B-AEAB-44C24D98CF67}"/>
              </a:ext>
            </a:extLst>
          </p:cNvPr>
          <p:cNvSpPr/>
          <p:nvPr/>
        </p:nvSpPr>
        <p:spPr>
          <a:xfrm>
            <a:off x="8982823" y="488788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503684-5FD9-1668-888A-0F8F93B7ECA6}"/>
              </a:ext>
            </a:extLst>
          </p:cNvPr>
          <p:cNvCxnSpPr>
            <a:cxnSpLocks/>
            <a:stCxn id="37" idx="2"/>
            <a:endCxn id="36" idx="3"/>
          </p:cNvCxnSpPr>
          <p:nvPr/>
        </p:nvCxnSpPr>
        <p:spPr>
          <a:xfrm flipH="1">
            <a:off x="8082717" y="5511901"/>
            <a:ext cx="90746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C08EF8-EFC4-78D1-E65D-6BACC0DDB733}"/>
              </a:ext>
            </a:extLst>
          </p:cNvPr>
          <p:cNvSpPr txBox="1"/>
          <p:nvPr/>
        </p:nvSpPr>
        <p:spPr>
          <a:xfrm>
            <a:off x="5505249" y="5643491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A7B4B9-41EB-CE8B-83A0-E481016548A4}"/>
              </a:ext>
            </a:extLst>
          </p:cNvPr>
          <p:cNvSpPr txBox="1"/>
          <p:nvPr/>
        </p:nvSpPr>
        <p:spPr>
          <a:xfrm>
            <a:off x="8082717" y="2179451"/>
            <a:ext cx="237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</a:t>
            </a:r>
          </a:p>
          <a:p>
            <a:r>
              <a:rPr lang="en-US" dirty="0"/>
              <a:t>export 64512:10003</a:t>
            </a:r>
          </a:p>
          <a:p>
            <a:r>
              <a:rPr lang="en-US" dirty="0"/>
              <a:t>Import 64512:10000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65080-D5E4-8B07-A97E-FBE83D2B9CB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81503" y="4231494"/>
            <a:ext cx="297682" cy="9756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696FEEF-AC9D-9727-ECD0-FFF17BD0C210}"/>
              </a:ext>
            </a:extLst>
          </p:cNvPr>
          <p:cNvSpPr txBox="1"/>
          <p:nvPr/>
        </p:nvSpPr>
        <p:spPr>
          <a:xfrm>
            <a:off x="2152239" y="2057740"/>
            <a:ext cx="17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RT 64512:20001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1DDFD5-EEA2-6A3B-7637-7E85EE06113A}"/>
              </a:ext>
            </a:extLst>
          </p:cNvPr>
          <p:cNvCxnSpPr>
            <a:cxnSpLocks/>
            <a:stCxn id="28" idx="0"/>
            <a:endCxn id="13" idx="1"/>
          </p:cNvCxnSpPr>
          <p:nvPr/>
        </p:nvCxnSpPr>
        <p:spPr>
          <a:xfrm flipH="1" flipV="1">
            <a:off x="4162314" y="4231500"/>
            <a:ext cx="312556" cy="975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55A2F06B-1052-0173-41EC-2C8FA02046F9}"/>
              </a:ext>
            </a:extLst>
          </p:cNvPr>
          <p:cNvSpPr/>
          <p:nvPr/>
        </p:nvSpPr>
        <p:spPr>
          <a:xfrm>
            <a:off x="2792628" y="2693030"/>
            <a:ext cx="6252519" cy="3072300"/>
          </a:xfrm>
          <a:custGeom>
            <a:avLst/>
            <a:gdLst>
              <a:gd name="connsiteX0" fmla="*/ 0 w 6252519"/>
              <a:gd name="connsiteY0" fmla="*/ 2632732 h 3072300"/>
              <a:gd name="connsiteX1" fmla="*/ 902043 w 6252519"/>
              <a:gd name="connsiteY1" fmla="*/ 2669802 h 3072300"/>
              <a:gd name="connsiteX2" fmla="*/ 1977081 w 6252519"/>
              <a:gd name="connsiteY2" fmla="*/ 2632732 h 3072300"/>
              <a:gd name="connsiteX3" fmla="*/ 1828800 w 6252519"/>
              <a:gd name="connsiteY3" fmla="*/ 2002537 h 3072300"/>
              <a:gd name="connsiteX4" fmla="*/ 1037968 w 6252519"/>
              <a:gd name="connsiteY4" fmla="*/ 692721 h 3072300"/>
              <a:gd name="connsiteX5" fmla="*/ 2137719 w 6252519"/>
              <a:gd name="connsiteY5" fmla="*/ 247878 h 3072300"/>
              <a:gd name="connsiteX6" fmla="*/ 3237470 w 6252519"/>
              <a:gd name="connsiteY6" fmla="*/ 743 h 3072300"/>
              <a:gd name="connsiteX7" fmla="*/ 4547287 w 6252519"/>
              <a:gd name="connsiteY7" fmla="*/ 322018 h 3072300"/>
              <a:gd name="connsiteX8" fmla="*/ 5486400 w 6252519"/>
              <a:gd name="connsiteY8" fmla="*/ 606224 h 3072300"/>
              <a:gd name="connsiteX9" fmla="*/ 4559643 w 6252519"/>
              <a:gd name="connsiteY9" fmla="*/ 2805726 h 3072300"/>
              <a:gd name="connsiteX10" fmla="*/ 6252519 w 6252519"/>
              <a:gd name="connsiteY10" fmla="*/ 2954007 h 30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2519" h="3072300">
                <a:moveTo>
                  <a:pt x="0" y="2632732"/>
                </a:moveTo>
                <a:cubicBezTo>
                  <a:pt x="286265" y="2651267"/>
                  <a:pt x="572530" y="2669802"/>
                  <a:pt x="902043" y="2669802"/>
                </a:cubicBezTo>
                <a:cubicBezTo>
                  <a:pt x="1231556" y="2669802"/>
                  <a:pt x="1822622" y="2743943"/>
                  <a:pt x="1977081" y="2632732"/>
                </a:cubicBezTo>
                <a:cubicBezTo>
                  <a:pt x="2131541" y="2521521"/>
                  <a:pt x="1985319" y="2325872"/>
                  <a:pt x="1828800" y="2002537"/>
                </a:cubicBezTo>
                <a:cubicBezTo>
                  <a:pt x="1672281" y="1679202"/>
                  <a:pt x="986482" y="985164"/>
                  <a:pt x="1037968" y="692721"/>
                </a:cubicBezTo>
                <a:cubicBezTo>
                  <a:pt x="1089454" y="400278"/>
                  <a:pt x="1771135" y="363208"/>
                  <a:pt x="2137719" y="247878"/>
                </a:cubicBezTo>
                <a:cubicBezTo>
                  <a:pt x="2504303" y="132548"/>
                  <a:pt x="2835875" y="-11614"/>
                  <a:pt x="3237470" y="743"/>
                </a:cubicBezTo>
                <a:cubicBezTo>
                  <a:pt x="3639065" y="13100"/>
                  <a:pt x="4172465" y="221104"/>
                  <a:pt x="4547287" y="322018"/>
                </a:cubicBezTo>
                <a:cubicBezTo>
                  <a:pt x="4922109" y="422931"/>
                  <a:pt x="5484341" y="192273"/>
                  <a:pt x="5486400" y="606224"/>
                </a:cubicBezTo>
                <a:cubicBezTo>
                  <a:pt x="5488459" y="1020175"/>
                  <a:pt x="4431956" y="2414429"/>
                  <a:pt x="4559643" y="2805726"/>
                </a:cubicBezTo>
                <a:cubicBezTo>
                  <a:pt x="4687330" y="3197023"/>
                  <a:pt x="5469924" y="3075515"/>
                  <a:pt x="6252519" y="2954007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Service Chaining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929565" y="2457969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047143" y="2608879"/>
            <a:ext cx="2063578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911117" y="2608878"/>
            <a:ext cx="2063580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>
            <a:off x="4247706" y="2909914"/>
            <a:ext cx="681859" cy="3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6159276" y="2909914"/>
            <a:ext cx="614858" cy="3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942905" y="2166661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5180282" y="169068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AF3F6C-B025-1E44-80D8-9D43CE7D4A2F}"/>
              </a:ext>
            </a:extLst>
          </p:cNvPr>
          <p:cNvSpPr/>
          <p:nvPr/>
        </p:nvSpPr>
        <p:spPr>
          <a:xfrm>
            <a:off x="3638108" y="4973493"/>
            <a:ext cx="374562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7282919-136D-5648-A38F-CE1A97D785C2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10800000" flipH="1" flipV="1">
            <a:off x="3638109" y="2913676"/>
            <a:ext cx="793074" cy="2255465"/>
          </a:xfrm>
          <a:prstGeom prst="bentConnector4">
            <a:avLst>
              <a:gd name="adj1" fmla="val -28825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6A90D1-B2E0-A744-A127-DF923B18128E}"/>
              </a:ext>
            </a:extLst>
          </p:cNvPr>
          <p:cNvSpPr/>
          <p:nvPr/>
        </p:nvSpPr>
        <p:spPr>
          <a:xfrm>
            <a:off x="3816337" y="5169142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406E52-62E2-D04A-9681-E5858B67A9F8}"/>
              </a:ext>
            </a:extLst>
          </p:cNvPr>
          <p:cNvSpPr/>
          <p:nvPr/>
        </p:nvSpPr>
        <p:spPr>
          <a:xfrm>
            <a:off x="1083985" y="5021995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85ABE8-4DC2-F34A-841F-3DC900326181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2313696" y="5473940"/>
            <a:ext cx="150264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E8463AD-306A-5947-AF54-845A1A5228F1}"/>
              </a:ext>
            </a:extLst>
          </p:cNvPr>
          <p:cNvSpPr/>
          <p:nvPr/>
        </p:nvSpPr>
        <p:spPr>
          <a:xfrm>
            <a:off x="5943221" y="5169142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External2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BB903B9-6C4B-BF49-A263-D05FEC7E9BDB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 flipH="1">
            <a:off x="6558067" y="2913678"/>
            <a:ext cx="825664" cy="2255464"/>
          </a:xfrm>
          <a:prstGeom prst="bentConnector4">
            <a:avLst>
              <a:gd name="adj1" fmla="val -27687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>
            <a:extLst>
              <a:ext uri="{FF2B5EF4-FFF2-40B4-BE49-F238E27FC236}">
                <a16:creationId xmlns:a16="http://schemas.microsoft.com/office/drawing/2014/main" id="{77B08B97-6C79-014B-913E-29B68EE945D8}"/>
              </a:ext>
            </a:extLst>
          </p:cNvPr>
          <p:cNvSpPr/>
          <p:nvPr/>
        </p:nvSpPr>
        <p:spPr>
          <a:xfrm>
            <a:off x="8118766" y="484992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A98BB5-B669-B54A-8976-C7E3C1B79467}"/>
              </a:ext>
            </a:extLst>
          </p:cNvPr>
          <p:cNvCxnSpPr>
            <a:cxnSpLocks/>
            <a:stCxn id="37" idx="2"/>
            <a:endCxn id="31" idx="3"/>
          </p:cNvCxnSpPr>
          <p:nvPr/>
        </p:nvCxnSpPr>
        <p:spPr>
          <a:xfrm flipH="1">
            <a:off x="7172912" y="5473941"/>
            <a:ext cx="953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CA2DC7F-4792-9F42-8A52-CAB5F22B1F7C}"/>
              </a:ext>
            </a:extLst>
          </p:cNvPr>
          <p:cNvSpPr txBox="1"/>
          <p:nvPr/>
        </p:nvSpPr>
        <p:spPr>
          <a:xfrm>
            <a:off x="5028503" y="4984476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204391-250E-B848-98A1-D11FC30635C2}"/>
              </a:ext>
            </a:extLst>
          </p:cNvPr>
          <p:cNvSpPr txBox="1"/>
          <p:nvPr/>
        </p:nvSpPr>
        <p:spPr>
          <a:xfrm>
            <a:off x="2725907" y="4257484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A21ABD-893F-3145-B8EE-9C2CF5E9FEEE}"/>
              </a:ext>
            </a:extLst>
          </p:cNvPr>
          <p:cNvSpPr txBox="1"/>
          <p:nvPr/>
        </p:nvSpPr>
        <p:spPr>
          <a:xfrm>
            <a:off x="6796878" y="4250266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64512:20000</a:t>
            </a:r>
          </a:p>
        </p:txBody>
      </p:sp>
    </p:spTree>
    <p:extLst>
      <p:ext uri="{BB962C8B-B14F-4D97-AF65-F5344CB8AC3E}">
        <p14:creationId xmlns:p14="http://schemas.microsoft.com/office/powerpoint/2010/main" val="301885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1995" y="3265446"/>
            <a:ext cx="824394" cy="7926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4717100" y="2291779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29" idx="0"/>
            <a:endCxn id="5" idx="1"/>
          </p:cNvCxnSpPr>
          <p:nvPr/>
        </p:nvCxnSpPr>
        <p:spPr>
          <a:xfrm>
            <a:off x="3586535" y="3136917"/>
            <a:ext cx="1286190" cy="24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</p:cNvCxnSpPr>
          <p:nvPr/>
        </p:nvCxnSpPr>
        <p:spPr>
          <a:xfrm>
            <a:off x="5317163" y="3496338"/>
            <a:ext cx="2043392" cy="286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</p:cNvCxnSpPr>
          <p:nvPr/>
        </p:nvCxnSpPr>
        <p:spPr>
          <a:xfrm>
            <a:off x="5378573" y="3826081"/>
            <a:ext cx="1981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164192" y="2664424"/>
            <a:ext cx="14477" cy="6010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885158" y="3740806"/>
            <a:ext cx="961738" cy="159633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12151" y="4367799"/>
            <a:ext cx="961738" cy="3423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139457" y="4082836"/>
            <a:ext cx="961738" cy="9122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766763" y="3455530"/>
            <a:ext cx="961738" cy="21668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14725" y="2607569"/>
            <a:ext cx="961738" cy="38628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220989" y="323104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212197" y="386318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1511924" y="2655412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371751" y="1850543"/>
            <a:ext cx="952815" cy="536793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2748735" y="3904836"/>
            <a:ext cx="2123990" cy="371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538833" y="355933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751995" y="270705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278693" y="152656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>
            <a:extLst>
              <a:ext uri="{FF2B5EF4-FFF2-40B4-BE49-F238E27FC236}">
                <a16:creationId xmlns:a16="http://schemas.microsoft.com/office/drawing/2014/main" id="{BC3D4FCE-FBE7-5F45-AD31-E050FDBE6920}"/>
              </a:ext>
            </a:extLst>
          </p:cNvPr>
          <p:cNvSpPr/>
          <p:nvPr/>
        </p:nvSpPr>
        <p:spPr>
          <a:xfrm>
            <a:off x="6657912" y="1925268"/>
            <a:ext cx="1536313" cy="96300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Downstream/access</a:t>
            </a:r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2FA59C33-BB66-4E4E-92AB-935821FB85F6}"/>
              </a:ext>
            </a:extLst>
          </p:cNvPr>
          <p:cNvSpPr/>
          <p:nvPr/>
        </p:nvSpPr>
        <p:spPr>
          <a:xfrm>
            <a:off x="8572176" y="3182944"/>
            <a:ext cx="1204707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upstream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E8AA5A-FD4D-864C-8FBB-1E710C00A181}"/>
              </a:ext>
            </a:extLst>
          </p:cNvPr>
          <p:cNvCxnSpPr>
            <a:cxnSpLocks/>
            <a:stCxn id="58" idx="1"/>
            <a:endCxn id="4" idx="0"/>
          </p:cNvCxnSpPr>
          <p:nvPr/>
        </p:nvCxnSpPr>
        <p:spPr>
          <a:xfrm flipH="1">
            <a:off x="7425317" y="2887252"/>
            <a:ext cx="752" cy="405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292847"/>
            <a:ext cx="924963" cy="7554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C6FF9FF-9E18-5C42-9749-4FD35B7EED33}"/>
              </a:ext>
            </a:extLst>
          </p:cNvPr>
          <p:cNvCxnSpPr>
            <a:cxnSpLocks/>
            <a:stCxn id="59" idx="2"/>
            <a:endCxn id="4" idx="6"/>
          </p:cNvCxnSpPr>
          <p:nvPr/>
        </p:nvCxnSpPr>
        <p:spPr>
          <a:xfrm flipH="1">
            <a:off x="7887798" y="3664449"/>
            <a:ext cx="688115" cy="61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loud 104">
            <a:extLst>
              <a:ext uri="{FF2B5EF4-FFF2-40B4-BE49-F238E27FC236}">
                <a16:creationId xmlns:a16="http://schemas.microsoft.com/office/drawing/2014/main" id="{E85B4D3E-EA07-2A41-A1DF-F833B5FE062B}"/>
              </a:ext>
            </a:extLst>
          </p:cNvPr>
          <p:cNvSpPr/>
          <p:nvPr/>
        </p:nvSpPr>
        <p:spPr>
          <a:xfrm>
            <a:off x="10367850" y="3180269"/>
            <a:ext cx="1318699" cy="963009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F452693-1EBB-7D49-A205-D63BE26E6C61}"/>
              </a:ext>
            </a:extLst>
          </p:cNvPr>
          <p:cNvCxnSpPr>
            <a:cxnSpLocks/>
            <a:stCxn id="105" idx="2"/>
            <a:endCxn id="59" idx="0"/>
          </p:cNvCxnSpPr>
          <p:nvPr/>
        </p:nvCxnSpPr>
        <p:spPr>
          <a:xfrm flipH="1">
            <a:off x="9775879" y="3661774"/>
            <a:ext cx="596061" cy="26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D530338D-5150-4648-A35B-D71EBBB2EAEA}"/>
              </a:ext>
            </a:extLst>
          </p:cNvPr>
          <p:cNvSpPr/>
          <p:nvPr/>
        </p:nvSpPr>
        <p:spPr>
          <a:xfrm>
            <a:off x="9680487" y="3309075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803B9-B795-F14D-A759-714C1F6FB688}"/>
              </a:ext>
            </a:extLst>
          </p:cNvPr>
          <p:cNvSpPr/>
          <p:nvPr/>
        </p:nvSpPr>
        <p:spPr>
          <a:xfrm>
            <a:off x="7081634" y="1474670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pe1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7B4E96D5-B948-F243-AC47-F3FFCFFF7493}"/>
              </a:ext>
            </a:extLst>
          </p:cNvPr>
          <p:cNvSpPr/>
          <p:nvPr/>
        </p:nvSpPr>
        <p:spPr>
          <a:xfrm>
            <a:off x="5701255" y="1613227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client1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E3ADAA64-FF0B-3D4F-8A10-89F8F006D34C}"/>
              </a:ext>
            </a:extLst>
          </p:cNvPr>
          <p:cNvSpPr/>
          <p:nvPr/>
        </p:nvSpPr>
        <p:spPr>
          <a:xfrm>
            <a:off x="8360942" y="1601824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B39F2C2-9775-6A4F-9929-DD7EFFAF2309}"/>
              </a:ext>
            </a:extLst>
          </p:cNvPr>
          <p:cNvCxnSpPr>
            <a:cxnSpLocks/>
            <a:stCxn id="112" idx="2"/>
            <a:endCxn id="113" idx="3"/>
          </p:cNvCxnSpPr>
          <p:nvPr/>
        </p:nvCxnSpPr>
        <p:spPr>
          <a:xfrm flipH="1" flipV="1">
            <a:off x="6624393" y="1799550"/>
            <a:ext cx="457241" cy="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8B0072D-5215-0E4C-86FD-E7BF0AC9525E}"/>
              </a:ext>
            </a:extLst>
          </p:cNvPr>
          <p:cNvCxnSpPr>
            <a:cxnSpLocks/>
            <a:stCxn id="114" idx="1"/>
            <a:endCxn id="112" idx="6"/>
          </p:cNvCxnSpPr>
          <p:nvPr/>
        </p:nvCxnSpPr>
        <p:spPr>
          <a:xfrm flipH="1">
            <a:off x="7768997" y="1788147"/>
            <a:ext cx="591945" cy="12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93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</p:spTree>
    <p:extLst>
      <p:ext uri="{BB962C8B-B14F-4D97-AF65-F5344CB8AC3E}">
        <p14:creationId xmlns:p14="http://schemas.microsoft.com/office/powerpoint/2010/main" val="228089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Early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6664" y="3742443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4196073" y="4036936"/>
            <a:ext cx="1073490" cy="782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2774642" y="262630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888093" y="3033290"/>
            <a:ext cx="1381470" cy="2636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nfs</a:t>
            </a:r>
            <a:endParaRPr lang="en-US" dirty="0"/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3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4930234"/>
            <a:ext cx="5257799" cy="1636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73213" y="2512684"/>
            <a:ext cx="1141488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14701" y="2885402"/>
            <a:ext cx="1354862" cy="4115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Node4</a:t>
            </a:r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332524" y="4781020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C909D9F-67F7-78C5-1477-5072094A3E35}"/>
              </a:ext>
            </a:extLst>
          </p:cNvPr>
          <p:cNvCxnSpPr>
            <a:cxnSpLocks/>
            <a:stCxn id="5" idx="2"/>
            <a:endCxn id="12" idx="2"/>
          </p:cNvCxnSpPr>
          <p:nvPr/>
        </p:nvCxnSpPr>
        <p:spPr>
          <a:xfrm rot="10800000" flipV="1">
            <a:off x="3914702" y="3666919"/>
            <a:ext cx="1191800" cy="2308777"/>
          </a:xfrm>
          <a:prstGeom prst="bentConnector4">
            <a:avLst>
              <a:gd name="adj1" fmla="val 192438"/>
              <a:gd name="adj2" fmla="val 10990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C717C69-EC21-BC78-2836-A4D9DDC8B9EC}"/>
              </a:ext>
            </a:extLst>
          </p:cNvPr>
          <p:cNvCxnSpPr>
            <a:cxnSpLocks/>
            <a:stCxn id="15" idx="2"/>
            <a:endCxn id="12" idx="2"/>
          </p:cNvCxnSpPr>
          <p:nvPr/>
        </p:nvCxnSpPr>
        <p:spPr>
          <a:xfrm rot="5400000">
            <a:off x="5796309" y="4094090"/>
            <a:ext cx="1" cy="3763213"/>
          </a:xfrm>
          <a:prstGeom prst="bentConnector3">
            <a:avLst>
              <a:gd name="adj1" fmla="val 228601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33F327B-41E7-4BAC-4E67-0DC89485D3D0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5400000">
            <a:off x="5795996" y="5348390"/>
            <a:ext cx="12700" cy="1254613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CC23EF-480B-4FD8-3400-1E111F154052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8525876" y="5127735"/>
            <a:ext cx="12700" cy="1695922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BBAE6E-8E7D-0190-B141-23080DE3BFC0}"/>
              </a:ext>
            </a:extLst>
          </p:cNvPr>
          <p:cNvSpPr txBox="1"/>
          <p:nvPr/>
        </p:nvSpPr>
        <p:spPr>
          <a:xfrm>
            <a:off x="5414271" y="620828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Fabric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E3BF99-E61A-672B-7A6A-CFF8B633977C}"/>
              </a:ext>
            </a:extLst>
          </p:cNvPr>
          <p:cNvSpPr txBox="1"/>
          <p:nvPr/>
        </p:nvSpPr>
        <p:spPr>
          <a:xfrm>
            <a:off x="4427150" y="4393962"/>
            <a:ext cx="115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97311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with calico + metallb + nginx ingress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</p:spTree>
    <p:extLst>
      <p:ext uri="{BB962C8B-B14F-4D97-AF65-F5344CB8AC3E}">
        <p14:creationId xmlns:p14="http://schemas.microsoft.com/office/powerpoint/2010/main" val="1040456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86579" y="1995100"/>
            <a:ext cx="9016447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89412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55046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69844" y="316892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03564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35213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86070" y="2480303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86070" y="2480303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19790" y="2480303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19790" y="2480303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51439" y="2480303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05638" y="2480303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139319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35002" y="-579998"/>
            <a:ext cx="201020" cy="5492199"/>
          </a:xfrm>
          <a:prstGeom prst="bentConnector4">
            <a:avLst>
              <a:gd name="adj1" fmla="val -90358"/>
              <a:gd name="adj2" fmla="val 1041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023902" y="2391098"/>
            <a:ext cx="5483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54734" y="430922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83063" y="43210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59534" y="3596307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87863" y="3596306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530003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86070" y="3596307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834803" y="3596306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432857" y="432062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51439" y="3596306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408587" y="4314122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86070" y="3596307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82651" y="4309227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51439" y="3596306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8139319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1"/>
            <a:endCxn id="343" idx="3"/>
          </p:cNvCxnSpPr>
          <p:nvPr/>
        </p:nvCxnSpPr>
        <p:spPr>
          <a:xfrm rot="16200000" flipV="1">
            <a:off x="7350567" y="3556383"/>
            <a:ext cx="1092065" cy="7445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97540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908109" y="3596305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224923" y="3600650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2"/>
            <a:endCxn id="109" idx="6"/>
          </p:cNvCxnSpPr>
          <p:nvPr/>
        </p:nvCxnSpPr>
        <p:spPr>
          <a:xfrm flipH="1">
            <a:off x="7682123" y="4704847"/>
            <a:ext cx="45719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204478"/>
            <a:ext cx="1437865" cy="9947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 fabric Conductor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64869" y="512065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619790" y="3596306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3"/>
            <a:endCxn id="5" idx="3"/>
          </p:cNvCxnSpPr>
          <p:nvPr/>
        </p:nvCxnSpPr>
        <p:spPr>
          <a:xfrm rot="5400000" flipH="1">
            <a:off x="6950854" y="1303257"/>
            <a:ext cx="354653" cy="2281365"/>
          </a:xfrm>
          <a:prstGeom prst="bentConnector4">
            <a:avLst>
              <a:gd name="adj1" fmla="val 741"/>
              <a:gd name="adj2" fmla="val 528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63548" y="317326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71272" y="2480303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05638" y="2480303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59534" y="3596306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87863" y="3600650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37657" y="3600650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79774" y="3600650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91883" y="316892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71272" y="2480303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05639" y="2475960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572210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456793" y="2391098"/>
            <a:ext cx="56404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020838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029122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333922" y="3604993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233755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45419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1"/>
            <a:endCxn id="33" idx="4"/>
          </p:cNvCxnSpPr>
          <p:nvPr/>
        </p:nvCxnSpPr>
        <p:spPr>
          <a:xfrm rot="16200000" flipV="1">
            <a:off x="8337673" y="2960542"/>
            <a:ext cx="1774087" cy="1286209"/>
          </a:xfrm>
          <a:prstGeom prst="bentConnector3">
            <a:avLst>
              <a:gd name="adj1" fmla="val 221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813646" y="3241364"/>
            <a:ext cx="749579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D3BB0B4-05CC-CC4B-9667-3A7605CFA196}"/>
              </a:ext>
            </a:extLst>
          </p:cNvPr>
          <p:cNvCxnSpPr>
            <a:cxnSpLocks/>
            <a:stCxn id="69" idx="0"/>
            <a:endCxn id="33" idx="5"/>
          </p:cNvCxnSpPr>
          <p:nvPr/>
        </p:nvCxnSpPr>
        <p:spPr>
          <a:xfrm rot="16200000" flipV="1">
            <a:off x="9231348" y="2284276"/>
            <a:ext cx="620099" cy="129407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67C8984-0C3E-FC41-AF95-F06790A1F907}"/>
              </a:ext>
            </a:extLst>
          </p:cNvPr>
          <p:cNvCxnSpPr>
            <a:cxnSpLocks/>
            <a:stCxn id="78" idx="2"/>
            <a:endCxn id="104" idx="6"/>
          </p:cNvCxnSpPr>
          <p:nvPr/>
        </p:nvCxnSpPr>
        <p:spPr>
          <a:xfrm flipH="1" flipV="1">
            <a:off x="9023902" y="4704847"/>
            <a:ext cx="714374" cy="160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73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266611"/>
            <a:ext cx="7475349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05411" y="-921343"/>
            <a:ext cx="807500" cy="6111432"/>
          </a:xfrm>
          <a:prstGeom prst="bentConnector4">
            <a:avLst>
              <a:gd name="adj1" fmla="val -28310"/>
              <a:gd name="adj2" fmla="val 1037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6774406" y="560535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6"/>
            <a:endCxn id="343" idx="3"/>
          </p:cNvCxnSpPr>
          <p:nvPr/>
        </p:nvCxnSpPr>
        <p:spPr>
          <a:xfrm flipH="1" flipV="1">
            <a:off x="7488368" y="3654125"/>
            <a:ext cx="170621" cy="2276734"/>
          </a:xfrm>
          <a:prstGeom prst="bentConnector3">
            <a:avLst>
              <a:gd name="adj1" fmla="val -1339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61573" y="465085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872142" y="3867816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188956" y="3872161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0"/>
            <a:endCxn id="109" idx="4"/>
          </p:cNvCxnSpPr>
          <p:nvPr/>
        </p:nvCxnSpPr>
        <p:spPr>
          <a:xfrm flipH="1" flipV="1">
            <a:off x="7203865" y="5301863"/>
            <a:ext cx="12833" cy="3034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rot="10800000" flipV="1">
            <a:off x="5951531" y="2056129"/>
            <a:ext cx="2771054" cy="4819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5993155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297955" y="3876504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197788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09452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>
          <a:xfrm rot="16200000" flipV="1">
            <a:off x="8788604" y="3003387"/>
            <a:ext cx="1080848" cy="17030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686771" y="3220885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706613A-5417-9A47-83A4-C59F5A63EB7D}"/>
              </a:ext>
            </a:extLst>
          </p:cNvPr>
          <p:cNvCxnSpPr>
            <a:cxnSpLocks/>
            <a:stCxn id="78" idx="2"/>
            <a:endCxn id="104" idx="4"/>
          </p:cNvCxnSpPr>
          <p:nvPr/>
        </p:nvCxnSpPr>
        <p:spPr>
          <a:xfrm rot="10800000" flipV="1">
            <a:off x="7216698" y="4720858"/>
            <a:ext cx="2521578" cy="1535506"/>
          </a:xfrm>
          <a:prstGeom prst="bentConnector4">
            <a:avLst>
              <a:gd name="adj1" fmla="val 41230"/>
              <a:gd name="adj2" fmla="val 1148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7795995" y="2663493"/>
            <a:ext cx="1362984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vxlangw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0"/>
            <a:endCxn id="86" idx="6"/>
          </p:cNvCxnSpPr>
          <p:nvPr/>
        </p:nvCxnSpPr>
        <p:spPr>
          <a:xfrm rot="16200000" flipV="1">
            <a:off x="9494327" y="2653651"/>
            <a:ext cx="231886" cy="90258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>
            <a:off x="5335305" y="2324431"/>
            <a:ext cx="2460690" cy="664568"/>
          </a:xfrm>
          <a:prstGeom prst="bentConnector4">
            <a:avLst>
              <a:gd name="adj1" fmla="val 37479"/>
              <a:gd name="adj2" fmla="val 1343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V="1">
            <a:off x="5904048" y="90054"/>
            <a:ext cx="339062" cy="4807816"/>
          </a:xfrm>
          <a:prstGeom prst="bentConnector3">
            <a:avLst>
              <a:gd name="adj1" fmla="val 2542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02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4820479" y="1851336"/>
            <a:ext cx="4949686" cy="36450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5ECF2C-6E14-CC44-8BD5-E69296BDB8C6}"/>
              </a:ext>
            </a:extLst>
          </p:cNvPr>
          <p:cNvSpPr/>
          <p:nvPr/>
        </p:nvSpPr>
        <p:spPr>
          <a:xfrm>
            <a:off x="6102240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4F0A75-1B56-B740-A2F3-EF57422FD0F0}"/>
              </a:ext>
            </a:extLst>
          </p:cNvPr>
          <p:cNvSpPr/>
          <p:nvPr/>
        </p:nvSpPr>
        <p:spPr>
          <a:xfrm>
            <a:off x="7748823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F12943-7A55-F64D-A94B-F5F3455F1BF4}"/>
              </a:ext>
            </a:extLst>
          </p:cNvPr>
          <p:cNvCxnSpPr>
            <a:cxnSpLocks/>
          </p:cNvCxnSpPr>
          <p:nvPr/>
        </p:nvCxnSpPr>
        <p:spPr>
          <a:xfrm>
            <a:off x="7334692" y="3054304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115E2-2CEF-5F46-93E2-65EC5FF1F6F1}"/>
              </a:ext>
            </a:extLst>
          </p:cNvPr>
          <p:cNvCxnSpPr>
            <a:cxnSpLocks/>
          </p:cNvCxnSpPr>
          <p:nvPr/>
        </p:nvCxnSpPr>
        <p:spPr>
          <a:xfrm>
            <a:off x="7334692" y="3184549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3469581" y="222301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5020087" y="222301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8968583-1B79-FB46-9CDD-A404C030FEFF}"/>
              </a:ext>
            </a:extLst>
          </p:cNvPr>
          <p:cNvCxnSpPr>
            <a:cxnSpLocks/>
            <a:stCxn id="34" idx="5"/>
            <a:endCxn id="27" idx="1"/>
          </p:cNvCxnSpPr>
          <p:nvPr/>
        </p:nvCxnSpPr>
        <p:spPr>
          <a:xfrm rot="16200000" flipH="1">
            <a:off x="5758944" y="2794869"/>
            <a:ext cx="359479" cy="32711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354164" y="2548520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AEE680A-FDF8-364C-A6D4-7C76ABD2E002}"/>
              </a:ext>
            </a:extLst>
          </p:cNvPr>
          <p:cNvSpPr/>
          <p:nvPr/>
        </p:nvSpPr>
        <p:spPr>
          <a:xfrm>
            <a:off x="5946527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8FC0F4-E5F8-1D44-AEC8-DBCC751C622C}"/>
              </a:ext>
            </a:extLst>
          </p:cNvPr>
          <p:cNvCxnSpPr>
            <a:cxnSpLocks/>
            <a:stCxn id="27" idx="2"/>
            <a:endCxn id="87" idx="0"/>
          </p:cNvCxnSpPr>
          <p:nvPr/>
        </p:nvCxnSpPr>
        <p:spPr>
          <a:xfrm flipH="1">
            <a:off x="6251327" y="3351857"/>
            <a:ext cx="46713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20A20F6-53C6-1945-9EBF-04726038C09C}"/>
              </a:ext>
            </a:extLst>
          </p:cNvPr>
          <p:cNvSpPr/>
          <p:nvPr/>
        </p:nvSpPr>
        <p:spPr>
          <a:xfrm>
            <a:off x="6817031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svr6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50CA0D-BD95-0942-821D-CD1E08E46BFA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>
          <a:xfrm>
            <a:off x="6718466" y="3351857"/>
            <a:ext cx="403365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93C6A-D2AB-594E-AF9E-F8623AE8EE69}"/>
              </a:ext>
            </a:extLst>
          </p:cNvPr>
          <p:cNvSpPr/>
          <p:nvPr/>
        </p:nvSpPr>
        <p:spPr>
          <a:xfrm>
            <a:off x="8554339" y="405556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svr8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57C197E-0684-DB4E-A20D-8BE164474549}"/>
              </a:ext>
            </a:extLst>
          </p:cNvPr>
          <p:cNvCxnSpPr>
            <a:cxnSpLocks/>
            <a:stCxn id="28" idx="2"/>
            <a:endCxn id="93" idx="0"/>
          </p:cNvCxnSpPr>
          <p:nvPr/>
        </p:nvCxnSpPr>
        <p:spPr>
          <a:xfrm>
            <a:off x="8365049" y="3351857"/>
            <a:ext cx="494090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571701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A7C7108-EF14-304E-B09E-C0FC58632F69}"/>
              </a:ext>
            </a:extLst>
          </p:cNvPr>
          <p:cNvSpPr txBox="1"/>
          <p:nvPr/>
        </p:nvSpPr>
        <p:spPr>
          <a:xfrm>
            <a:off x="7257865" y="49850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004680F-E9E3-4641-AFCC-1452EFBEF17C}"/>
              </a:ext>
            </a:extLst>
          </p:cNvPr>
          <p:cNvSpPr/>
          <p:nvPr/>
        </p:nvSpPr>
        <p:spPr>
          <a:xfrm>
            <a:off x="7687330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svr7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48C5E8-6E0D-AF49-A3C1-D266B57B8B1C}"/>
              </a:ext>
            </a:extLst>
          </p:cNvPr>
          <p:cNvCxnSpPr>
            <a:cxnSpLocks/>
            <a:stCxn id="27" idx="2"/>
            <a:endCxn id="207" idx="0"/>
          </p:cNvCxnSpPr>
          <p:nvPr/>
        </p:nvCxnSpPr>
        <p:spPr>
          <a:xfrm>
            <a:off x="6718466" y="3351857"/>
            <a:ext cx="1273664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225C6-3140-5B46-980A-C02A53E9E428}"/>
              </a:ext>
            </a:extLst>
          </p:cNvPr>
          <p:cNvCxnSpPr>
            <a:cxnSpLocks/>
            <a:stCxn id="28" idx="2"/>
            <a:endCxn id="207" idx="0"/>
          </p:cNvCxnSpPr>
          <p:nvPr/>
        </p:nvCxnSpPr>
        <p:spPr>
          <a:xfrm flipH="1">
            <a:off x="7992130" y="3351857"/>
            <a:ext cx="37291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AA848F2-8076-E943-8E4D-CB45B7ABD928}"/>
              </a:ext>
            </a:extLst>
          </p:cNvPr>
          <p:cNvCxnSpPr>
            <a:cxnSpLocks/>
            <a:stCxn id="34" idx="7"/>
            <a:endCxn id="28" idx="3"/>
          </p:cNvCxnSpPr>
          <p:nvPr/>
        </p:nvCxnSpPr>
        <p:spPr>
          <a:xfrm rot="16200000" flipH="1">
            <a:off x="6968293" y="1125185"/>
            <a:ext cx="819814" cy="3206149"/>
          </a:xfrm>
          <a:prstGeom prst="bentConnector4">
            <a:avLst>
              <a:gd name="adj1" fmla="val -39514"/>
              <a:gd name="adj2" fmla="val 1071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2801167" y="2548521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1916584" y="2225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D2951B-6AF6-6644-9C84-AC0BB1A93B5C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6251327" y="3351857"/>
            <a:ext cx="2113722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987BC1-23B8-F344-9C90-CA10EB8E1A64}"/>
              </a:ext>
            </a:extLst>
          </p:cNvPr>
          <p:cNvCxnSpPr>
            <a:cxnSpLocks/>
            <a:stCxn id="90" idx="0"/>
            <a:endCxn id="28" idx="2"/>
          </p:cNvCxnSpPr>
          <p:nvPr/>
        </p:nvCxnSpPr>
        <p:spPr>
          <a:xfrm flipV="1">
            <a:off x="7121831" y="3351857"/>
            <a:ext cx="1243218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0B1AAC5-AA28-2246-B8EC-49A856699F1C}"/>
              </a:ext>
            </a:extLst>
          </p:cNvPr>
          <p:cNvCxnSpPr>
            <a:cxnSpLocks/>
            <a:stCxn id="27" idx="2"/>
            <a:endCxn id="93" idx="0"/>
          </p:cNvCxnSpPr>
          <p:nvPr/>
        </p:nvCxnSpPr>
        <p:spPr>
          <a:xfrm>
            <a:off x="6718466" y="3351857"/>
            <a:ext cx="2140673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1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Active Assurance (PAA)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726693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04458" y="3347545"/>
            <a:ext cx="6588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5400000">
            <a:off x="4215877" y="4398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1390727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4941093" y="3347543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21" idx="3"/>
          </p:cNvCxnSpPr>
          <p:nvPr/>
        </p:nvCxnSpPr>
        <p:spPr>
          <a:xfrm flipH="1" flipV="1">
            <a:off x="4552208" y="4902595"/>
            <a:ext cx="5257" cy="4882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41" idx="1"/>
            <a:endCxn id="7" idx="6"/>
          </p:cNvCxnSpPr>
          <p:nvPr/>
        </p:nvCxnSpPr>
        <p:spPr>
          <a:xfrm flipH="1">
            <a:off x="4946347" y="5742937"/>
            <a:ext cx="75845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61" idx="1"/>
            <a:endCxn id="8" idx="4"/>
          </p:cNvCxnSpPr>
          <p:nvPr/>
        </p:nvCxnSpPr>
        <p:spPr>
          <a:xfrm flipV="1">
            <a:off x="7605466" y="3699641"/>
            <a:ext cx="2" cy="530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729370" y="317937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402032" y="3347543"/>
            <a:ext cx="81455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653218" y="299544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793140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7994350" y="3347543"/>
            <a:ext cx="658868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7994350" y="5742938"/>
            <a:ext cx="798790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D168784-BCE0-CF41-AD0E-DF0C7B469C75}"/>
              </a:ext>
            </a:extLst>
          </p:cNvPr>
          <p:cNvSpPr/>
          <p:nvPr/>
        </p:nvSpPr>
        <p:spPr>
          <a:xfrm>
            <a:off x="5704806" y="557477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BR24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E3A388-E760-C14A-A270-964BD8C1491C}"/>
              </a:ext>
            </a:extLst>
          </p:cNvPr>
          <p:cNvCxnSpPr>
            <a:cxnSpLocks/>
            <a:stCxn id="41" idx="3"/>
            <a:endCxn id="9" idx="2"/>
          </p:cNvCxnSpPr>
          <p:nvPr/>
        </p:nvCxnSpPr>
        <p:spPr>
          <a:xfrm>
            <a:off x="6377468" y="5742937"/>
            <a:ext cx="839117" cy="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21" idx="1"/>
            <a:endCxn id="6" idx="4"/>
          </p:cNvCxnSpPr>
          <p:nvPr/>
        </p:nvCxnSpPr>
        <p:spPr>
          <a:xfrm flipV="1">
            <a:off x="4552208" y="3699641"/>
            <a:ext cx="3" cy="5302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568B3A6-B87D-8640-BB83-102EE635EFA8}"/>
              </a:ext>
            </a:extLst>
          </p:cNvPr>
          <p:cNvSpPr/>
          <p:nvPr/>
        </p:nvSpPr>
        <p:spPr>
          <a:xfrm rot="5400000">
            <a:off x="7269135" y="439809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BR34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61" idx="3"/>
            <a:endCxn id="9" idx="0"/>
          </p:cNvCxnSpPr>
          <p:nvPr/>
        </p:nvCxnSpPr>
        <p:spPr>
          <a:xfrm>
            <a:off x="7605466" y="4902596"/>
            <a:ext cx="2" cy="4925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E6CBA5-B322-A346-8589-048089E62DD8}"/>
              </a:ext>
            </a:extLst>
          </p:cNvPr>
          <p:cNvSpPr/>
          <p:nvPr/>
        </p:nvSpPr>
        <p:spPr>
          <a:xfrm>
            <a:off x="2725091" y="539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90" idx="6"/>
            <a:endCxn id="7" idx="2"/>
          </p:cNvCxnSpPr>
          <p:nvPr/>
        </p:nvCxnSpPr>
        <p:spPr>
          <a:xfrm>
            <a:off x="3502856" y="5742936"/>
            <a:ext cx="66572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81A9A60-1EAF-9948-BBB9-BF8F4508C145}"/>
              </a:ext>
            </a:extLst>
          </p:cNvPr>
          <p:cNvCxnSpPr>
            <a:cxnSpLocks/>
            <a:stCxn id="145" idx="3"/>
            <a:endCxn id="5" idx="2"/>
          </p:cNvCxnSpPr>
          <p:nvPr/>
        </p:nvCxnSpPr>
        <p:spPr>
          <a:xfrm flipV="1">
            <a:off x="2063389" y="3347545"/>
            <a:ext cx="663304" cy="355824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58A495F-459B-F54E-80FD-D38FC2A529E7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2063389" y="2960476"/>
            <a:ext cx="663304" cy="38706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0DA2B15B-33C6-B046-ACFE-7C4C5ABD8FA0}"/>
              </a:ext>
            </a:extLst>
          </p:cNvPr>
          <p:cNvSpPr/>
          <p:nvPr/>
        </p:nvSpPr>
        <p:spPr>
          <a:xfrm>
            <a:off x="1392183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00072F1D-0D1C-2C49-9CF4-74AB90398D58}"/>
              </a:ext>
            </a:extLst>
          </p:cNvPr>
          <p:cNvCxnSpPr>
            <a:cxnSpLocks/>
            <a:stCxn id="148" idx="3"/>
            <a:endCxn id="90" idx="2"/>
          </p:cNvCxnSpPr>
          <p:nvPr/>
        </p:nvCxnSpPr>
        <p:spPr>
          <a:xfrm flipV="1">
            <a:off x="2063389" y="5742936"/>
            <a:ext cx="661702" cy="31473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1C3C3A0C-7A58-6248-9724-55379074B7EB}"/>
              </a:ext>
            </a:extLst>
          </p:cNvPr>
          <p:cNvCxnSpPr>
            <a:cxnSpLocks/>
            <a:stCxn id="109" idx="3"/>
            <a:endCxn id="90" idx="2"/>
          </p:cNvCxnSpPr>
          <p:nvPr/>
        </p:nvCxnSpPr>
        <p:spPr>
          <a:xfrm>
            <a:off x="2064845" y="5355869"/>
            <a:ext cx="660246" cy="38706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10079212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A8046F5D-8C25-4A4B-B4B0-C1D7F959B0AC}"/>
              </a:ext>
            </a:extLst>
          </p:cNvPr>
          <p:cNvCxnSpPr>
            <a:cxnSpLocks/>
            <a:stCxn id="154" idx="1"/>
            <a:endCxn id="106" idx="6"/>
          </p:cNvCxnSpPr>
          <p:nvPr/>
        </p:nvCxnSpPr>
        <p:spPr>
          <a:xfrm rot="10800000">
            <a:off x="9430983" y="3347544"/>
            <a:ext cx="646358" cy="35147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03D7647C-80DE-A746-9AF4-B497AC60C545}"/>
              </a:ext>
            </a:extLst>
          </p:cNvPr>
          <p:cNvCxnSpPr>
            <a:cxnSpLocks/>
            <a:stCxn id="117" idx="1"/>
            <a:endCxn id="106" idx="6"/>
          </p:cNvCxnSpPr>
          <p:nvPr/>
        </p:nvCxnSpPr>
        <p:spPr>
          <a:xfrm rot="10800000" flipV="1">
            <a:off x="9430984" y="2960475"/>
            <a:ext cx="648229" cy="38706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889C6488-B0FB-DB43-A5A6-3A1F38CADEB0}"/>
              </a:ext>
            </a:extLst>
          </p:cNvPr>
          <p:cNvSpPr/>
          <p:nvPr/>
        </p:nvSpPr>
        <p:spPr>
          <a:xfrm>
            <a:off x="10082202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6D50854D-01F5-354D-95C2-E18177C5929C}"/>
              </a:ext>
            </a:extLst>
          </p:cNvPr>
          <p:cNvCxnSpPr>
            <a:cxnSpLocks/>
            <a:stCxn id="158" idx="1"/>
            <a:endCxn id="113" idx="6"/>
          </p:cNvCxnSpPr>
          <p:nvPr/>
        </p:nvCxnSpPr>
        <p:spPr>
          <a:xfrm rot="10800000">
            <a:off x="9570905" y="5742938"/>
            <a:ext cx="508582" cy="35670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3024617-D8F2-7047-BDF8-CB5DC91F89CF}"/>
              </a:ext>
            </a:extLst>
          </p:cNvPr>
          <p:cNvCxnSpPr>
            <a:cxnSpLocks/>
            <a:stCxn id="130" idx="1"/>
            <a:endCxn id="113" idx="6"/>
          </p:cNvCxnSpPr>
          <p:nvPr/>
        </p:nvCxnSpPr>
        <p:spPr>
          <a:xfrm rot="10800000" flipV="1">
            <a:off x="9570906" y="5355868"/>
            <a:ext cx="511297" cy="3870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Graphic 142">
            <a:extLst>
              <a:ext uri="{FF2B5EF4-FFF2-40B4-BE49-F238E27FC236}">
                <a16:creationId xmlns:a16="http://schemas.microsoft.com/office/drawing/2014/main" id="{A36FE6A8-2CF8-4948-84CB-8B1BB7DF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0067" y="1576378"/>
            <a:ext cx="811267" cy="73014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932817D-547F-7B43-8ECD-20F33B56D7E7}"/>
              </a:ext>
            </a:extLst>
          </p:cNvPr>
          <p:cNvSpPr txBox="1"/>
          <p:nvPr/>
        </p:nvSpPr>
        <p:spPr>
          <a:xfrm>
            <a:off x="4607188" y="2359901"/>
            <a:ext cx="3166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Paragon Active Assurance Control Center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655D4C43-87EB-3149-A107-10CC8B9AC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3441431"/>
            <a:ext cx="523875" cy="523875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F57370A2-C9D5-6E40-8665-E54D29002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5795731"/>
            <a:ext cx="523875" cy="523875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DCDE14F3-B994-C546-9A8E-978693F0507D}"/>
              </a:ext>
            </a:extLst>
          </p:cNvPr>
          <p:cNvSpPr txBox="1"/>
          <p:nvPr/>
        </p:nvSpPr>
        <p:spPr>
          <a:xfrm>
            <a:off x="1590784" y="3954119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F69AB6-B5E4-3E4B-9CB0-579ABF54F180}"/>
              </a:ext>
            </a:extLst>
          </p:cNvPr>
          <p:cNvSpPr txBox="1"/>
          <p:nvPr/>
        </p:nvSpPr>
        <p:spPr>
          <a:xfrm>
            <a:off x="1583634" y="6323095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02835F23-304D-5346-B3D6-6547A96D6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7341" y="3437076"/>
            <a:ext cx="523875" cy="523875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2C3BF110-9F4C-5443-887B-B69BBFB1F015}"/>
              </a:ext>
            </a:extLst>
          </p:cNvPr>
          <p:cNvSpPr txBox="1"/>
          <p:nvPr/>
        </p:nvSpPr>
        <p:spPr>
          <a:xfrm>
            <a:off x="10128611" y="3960951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0431DAF9-F39F-A24D-8470-2677E4614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9487" y="5837706"/>
            <a:ext cx="523875" cy="52387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10130757" y="6350394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ta4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7E6443-EDAB-6A43-8478-ABE1B7919AF1}"/>
              </a:ext>
            </a:extLst>
          </p:cNvPr>
          <p:cNvCxnSpPr>
            <a:cxnSpLocks/>
            <a:stCxn id="163" idx="1"/>
            <a:endCxn id="6" idx="1"/>
          </p:cNvCxnSpPr>
          <p:nvPr/>
        </p:nvCxnSpPr>
        <p:spPr>
          <a:xfrm>
            <a:off x="3664701" y="2403890"/>
            <a:ext cx="612528" cy="694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82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980209"/>
            <a:ext cx="6297333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1868455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3534089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41540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3635910"/>
            <a:ext cx="1334578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3635910"/>
            <a:ext cx="3000212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484681" y="3635910"/>
            <a:ext cx="991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3635910"/>
            <a:ext cx="15664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3635910"/>
            <a:ext cx="134843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2484681" y="3635910"/>
            <a:ext cx="15307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52943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530614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458141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4581415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52943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4581416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4581415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5305733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4581415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529923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458141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529433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4581415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7903365" y="2216468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982220" y="615123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458141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415837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4150315" y="3635910"/>
            <a:ext cx="1293492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2484681" y="3635910"/>
            <a:ext cx="2959126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458141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4585759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4585759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4585759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130" idx="2"/>
            <a:endCxn id="86" idx="4"/>
          </p:cNvCxnSpPr>
          <p:nvPr/>
        </p:nvCxnSpPr>
        <p:spPr>
          <a:xfrm rot="10800000">
            <a:off x="5301431" y="2429024"/>
            <a:ext cx="2601934" cy="28481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6749002" y="1027906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4631698" y="1778013"/>
            <a:ext cx="1339465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DCGW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2"/>
            <a:endCxn id="86" idx="6"/>
          </p:cNvCxnSpPr>
          <p:nvPr/>
        </p:nvCxnSpPr>
        <p:spPr>
          <a:xfrm rot="5400000">
            <a:off x="6274881" y="1254608"/>
            <a:ext cx="545194" cy="115262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 flipV="1">
            <a:off x="4150316" y="2103519"/>
            <a:ext cx="481383" cy="110500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H="1" flipV="1">
            <a:off x="3177799" y="1084895"/>
            <a:ext cx="1430514" cy="2816750"/>
          </a:xfrm>
          <a:prstGeom prst="bentConnector3">
            <a:avLst>
              <a:gd name="adj1" fmla="val -123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1EE458C-25BF-CC4B-936E-6086EF7DCA6F}"/>
              </a:ext>
            </a:extLst>
          </p:cNvPr>
          <p:cNvSpPr txBox="1"/>
          <p:nvPr/>
        </p:nvSpPr>
        <p:spPr>
          <a:xfrm>
            <a:off x="7346731" y="3429000"/>
            <a:ext cx="3211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spine/leaf : QFX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Apstra as fabric management</a:t>
            </a:r>
          </a:p>
          <a:p>
            <a:endParaRPr lang="en-US"/>
          </a:p>
          <a:p>
            <a:r>
              <a:rPr lang="en-US"/>
              <a:t>DCGW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MX </a:t>
            </a:r>
          </a:p>
        </p:txBody>
      </p:sp>
    </p:spTree>
    <p:extLst>
      <p:ext uri="{BB962C8B-B14F-4D97-AF65-F5344CB8AC3E}">
        <p14:creationId xmlns:p14="http://schemas.microsoft.com/office/powerpoint/2010/main" val="2760667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Spine-Leaf connection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849456"/>
              </p:ext>
            </p:extLst>
          </p:nvPr>
        </p:nvGraphicFramePr>
        <p:xfrm>
          <a:off x="838200" y="1300480"/>
          <a:ext cx="10515600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Spine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Leaf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xe-0/0/5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9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4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54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396571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67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498640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854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6309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90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External Devices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409171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node-Z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svr10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0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59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DC2 : Collapsed Switches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65864"/>
              </p:ext>
            </p:extLst>
          </p:nvPr>
        </p:nvGraphicFramePr>
        <p:xfrm>
          <a:off x="838200" y="1304082"/>
          <a:ext cx="10515600" cy="628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4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8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4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3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6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8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0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8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4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683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6D70-11E1-ED42-B4C8-4EB7CFCF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EVPN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4996B6-EC89-1445-96D0-8AAF35A5E0C8}"/>
              </a:ext>
            </a:extLst>
          </p:cNvPr>
          <p:cNvSpPr/>
          <p:nvPr/>
        </p:nvSpPr>
        <p:spPr>
          <a:xfrm>
            <a:off x="2366057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268056-49D7-7D45-B951-D544E80328FF}"/>
              </a:ext>
            </a:extLst>
          </p:cNvPr>
          <p:cNvSpPr/>
          <p:nvPr/>
        </p:nvSpPr>
        <p:spPr>
          <a:xfrm>
            <a:off x="4657314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65905A-75A4-E34E-9D2E-683949BF01A0}"/>
              </a:ext>
            </a:extLst>
          </p:cNvPr>
          <p:cNvSpPr/>
          <p:nvPr/>
        </p:nvSpPr>
        <p:spPr>
          <a:xfrm>
            <a:off x="4662568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52A35-1304-A84A-BFFF-62C5A8AAFD50}"/>
              </a:ext>
            </a:extLst>
          </p:cNvPr>
          <p:cNvSpPr/>
          <p:nvPr/>
        </p:nvSpPr>
        <p:spPr>
          <a:xfrm>
            <a:off x="7747358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2A2E1-9837-1746-8373-28689BC52A85}"/>
              </a:ext>
            </a:extLst>
          </p:cNvPr>
          <p:cNvSpPr/>
          <p:nvPr/>
        </p:nvSpPr>
        <p:spPr>
          <a:xfrm>
            <a:off x="7752612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E6DAD6-DE5C-5E40-9B69-6D935F0FF751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 flipV="1">
            <a:off x="3143822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7E1958-68E1-244A-839A-503EB26DFA5F}"/>
              </a:ext>
            </a:extLst>
          </p:cNvPr>
          <p:cNvSpPr/>
          <p:nvPr/>
        </p:nvSpPr>
        <p:spPr>
          <a:xfrm>
            <a:off x="3564237" y="321150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71EC7B-6E2B-0B4D-B68A-F3B4B92B936F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flipH="1" flipV="1">
            <a:off x="4236899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B455BB-6477-F247-A1AE-460E99B01BCF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3029921" y="3628645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79C9A1D-6590-C849-92AD-B4535F5A2D1D}"/>
              </a:ext>
            </a:extLst>
          </p:cNvPr>
          <p:cNvSpPr/>
          <p:nvPr/>
        </p:nvSpPr>
        <p:spPr>
          <a:xfrm rot="2080866">
            <a:off x="3528304" y="406143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5BAF89-62FE-CB47-AD42-E0E3DF56EECA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 flipV="1">
            <a:off x="4141210" y="4420975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E7AEE9-BAC8-EB4A-9849-718BB97FE581}"/>
              </a:ext>
            </a:extLst>
          </p:cNvPr>
          <p:cNvSpPr/>
          <p:nvPr/>
        </p:nvSpPr>
        <p:spPr>
          <a:xfrm>
            <a:off x="5728138" y="1362800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AF30D5-DEB3-4C46-8A07-C57C5E867A90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5046197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6FBDCA-69B2-4744-A443-291514E62A8E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40333" y="4821070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797B54-949B-D649-894A-3D55B5DBEE1C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435079" y="3379676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65D142-A15E-8847-B313-D58923C348B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8136241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9F5D92D-2596-7542-8811-B1EFA6D3AA8E}"/>
              </a:ext>
            </a:extLst>
          </p:cNvPr>
          <p:cNvSpPr/>
          <p:nvPr/>
        </p:nvSpPr>
        <p:spPr>
          <a:xfrm>
            <a:off x="9302890" y="30275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E9B6F4-C4CA-0142-BF6E-EA6965D6ABD5}"/>
              </a:ext>
            </a:extLst>
          </p:cNvPr>
          <p:cNvSpPr/>
          <p:nvPr/>
        </p:nvSpPr>
        <p:spPr>
          <a:xfrm>
            <a:off x="9297634" y="4470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A812FA-9C3C-1947-BA8F-7BE60A758711}"/>
              </a:ext>
            </a:extLst>
          </p:cNvPr>
          <p:cNvCxnSpPr>
            <a:cxnSpLocks/>
            <a:stCxn id="34" idx="1"/>
            <a:endCxn id="6" idx="5"/>
          </p:cNvCxnSpPr>
          <p:nvPr/>
        </p:nvCxnSpPr>
        <p:spPr>
          <a:xfrm flipH="1" flipV="1">
            <a:off x="8411222" y="3628645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AA5DE3-C691-9A47-AA3B-909724FB77F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 flipV="1">
            <a:off x="8525123" y="3379674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179241-B9C7-0C48-954D-F87D4BF87794}"/>
              </a:ext>
            </a:extLst>
          </p:cNvPr>
          <p:cNvCxnSpPr>
            <a:cxnSpLocks/>
            <a:stCxn id="7" idx="6"/>
            <a:endCxn id="34" idx="2"/>
          </p:cNvCxnSpPr>
          <p:nvPr/>
        </p:nvCxnSpPr>
        <p:spPr>
          <a:xfrm>
            <a:off x="8530377" y="4821070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BC2FA7-22B3-4F48-91DF-9EE9E8300DA9}"/>
              </a:ext>
            </a:extLst>
          </p:cNvPr>
          <p:cNvCxnSpPr>
            <a:cxnSpLocks/>
            <a:stCxn id="7" idx="7"/>
            <a:endCxn id="31" idx="3"/>
          </p:cNvCxnSpPr>
          <p:nvPr/>
        </p:nvCxnSpPr>
        <p:spPr>
          <a:xfrm flipV="1">
            <a:off x="8416476" y="3628643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F9ECE20-6313-7E4A-8560-985C548CD50D}"/>
              </a:ext>
            </a:extLst>
          </p:cNvPr>
          <p:cNvCxnSpPr>
            <a:cxnSpLocks/>
            <a:stCxn id="15" idx="1"/>
            <a:endCxn id="3" idx="0"/>
          </p:cNvCxnSpPr>
          <p:nvPr/>
        </p:nvCxnSpPr>
        <p:spPr>
          <a:xfrm rot="10800000" flipV="1">
            <a:off x="2754940" y="1690687"/>
            <a:ext cx="2973198" cy="13368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C61542-637C-604D-8DC7-330D6AB8E3D5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rot="16200000" flipV="1">
            <a:off x="7573317" y="909120"/>
            <a:ext cx="1009002" cy="322791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0710F4E-0685-8C44-A51A-2F34C41ACE25}"/>
              </a:ext>
            </a:extLst>
          </p:cNvPr>
          <p:cNvCxnSpPr>
            <a:cxnSpLocks/>
            <a:stCxn id="34" idx="6"/>
            <a:endCxn id="15" idx="3"/>
          </p:cNvCxnSpPr>
          <p:nvPr/>
        </p:nvCxnSpPr>
        <p:spPr>
          <a:xfrm flipH="1" flipV="1">
            <a:off x="7199586" y="1690688"/>
            <a:ext cx="2875813" cy="3131671"/>
          </a:xfrm>
          <a:prstGeom prst="bentConnector3">
            <a:avLst>
              <a:gd name="adj1" fmla="val -79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9E921C-5B2C-F449-A5FD-416AB7FFF4F5}"/>
              </a:ext>
            </a:extLst>
          </p:cNvPr>
          <p:cNvSpPr txBox="1"/>
          <p:nvPr/>
        </p:nvSpPr>
        <p:spPr>
          <a:xfrm>
            <a:off x="5137946" y="168939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50AA95-BFF7-8B48-A578-B0AC32703009}"/>
              </a:ext>
            </a:extLst>
          </p:cNvPr>
          <p:cNvSpPr txBox="1"/>
          <p:nvPr/>
        </p:nvSpPr>
        <p:spPr>
          <a:xfrm>
            <a:off x="6465674" y="196949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B4206C-A581-0941-941E-3B97237ABBDE}"/>
              </a:ext>
            </a:extLst>
          </p:cNvPr>
          <p:cNvSpPr txBox="1"/>
          <p:nvPr/>
        </p:nvSpPr>
        <p:spPr>
          <a:xfrm>
            <a:off x="7204526" y="132779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0F71F7F-F909-2F43-A327-2A3C5B1CFACB}"/>
              </a:ext>
            </a:extLst>
          </p:cNvPr>
          <p:cNvSpPr/>
          <p:nvPr/>
        </p:nvSpPr>
        <p:spPr>
          <a:xfrm>
            <a:off x="5728138" y="5775212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79B5C7-8C7E-094A-A122-A734C49E1319}"/>
              </a:ext>
            </a:extLst>
          </p:cNvPr>
          <p:cNvSpPr txBox="1"/>
          <p:nvPr/>
        </p:nvSpPr>
        <p:spPr>
          <a:xfrm>
            <a:off x="5137946" y="607000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E089E4-888D-B543-AA48-2D37300B77D1}"/>
              </a:ext>
            </a:extLst>
          </p:cNvPr>
          <p:cNvSpPr txBox="1"/>
          <p:nvPr/>
        </p:nvSpPr>
        <p:spPr>
          <a:xfrm>
            <a:off x="5852249" y="641388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1F2762-94C7-3D49-B3C5-942BB3D6B351}"/>
              </a:ext>
            </a:extLst>
          </p:cNvPr>
          <p:cNvSpPr txBox="1"/>
          <p:nvPr/>
        </p:nvSpPr>
        <p:spPr>
          <a:xfrm>
            <a:off x="7150996" y="575316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C966A17-72DF-AA46-9BBA-AF2CCC5826FE}"/>
              </a:ext>
            </a:extLst>
          </p:cNvPr>
          <p:cNvCxnSpPr>
            <a:cxnSpLocks/>
            <a:stCxn id="61" idx="1"/>
            <a:endCxn id="3" idx="4"/>
          </p:cNvCxnSpPr>
          <p:nvPr/>
        </p:nvCxnSpPr>
        <p:spPr>
          <a:xfrm rot="10800000">
            <a:off x="2754940" y="3731772"/>
            <a:ext cx="2973198" cy="23713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ADFB23C-83FA-3446-995A-CCF50CA05604}"/>
              </a:ext>
            </a:extLst>
          </p:cNvPr>
          <p:cNvCxnSpPr>
            <a:cxnSpLocks/>
            <a:stCxn id="31" idx="6"/>
            <a:endCxn id="61" idx="2"/>
          </p:cNvCxnSpPr>
          <p:nvPr/>
        </p:nvCxnSpPr>
        <p:spPr>
          <a:xfrm flipH="1">
            <a:off x="6463862" y="3379674"/>
            <a:ext cx="3616793" cy="3051313"/>
          </a:xfrm>
          <a:prstGeom prst="bentConnector4">
            <a:avLst>
              <a:gd name="adj1" fmla="val -29859"/>
              <a:gd name="adj2" fmla="val 1074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47F05E31-9912-B14E-ACBF-4586AA523A75}"/>
              </a:ext>
            </a:extLst>
          </p:cNvPr>
          <p:cNvCxnSpPr>
            <a:cxnSpLocks/>
            <a:stCxn id="61" idx="3"/>
            <a:endCxn id="34" idx="4"/>
          </p:cNvCxnSpPr>
          <p:nvPr/>
        </p:nvCxnSpPr>
        <p:spPr>
          <a:xfrm flipV="1">
            <a:off x="7199586" y="5174455"/>
            <a:ext cx="2486931" cy="92864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70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251648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5B23A1-A79C-B94C-A915-BCE02A0D296E}"/>
              </a:ext>
            </a:extLst>
          </p:cNvPr>
          <p:cNvSpPr/>
          <p:nvPr/>
        </p:nvSpPr>
        <p:spPr>
          <a:xfrm>
            <a:off x="2604268" y="4147063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 network2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2"/>
          </p:cNvCxnSpPr>
          <p:nvPr/>
        </p:nvCxnSpPr>
        <p:spPr>
          <a:xfrm>
            <a:off x="3497647" y="2868583"/>
            <a:ext cx="743936" cy="1170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9E15AB-A16D-7C49-AAB9-7A1A89E2385F}"/>
              </a:ext>
            </a:extLst>
          </p:cNvPr>
          <p:cNvCxnSpPr>
            <a:cxnSpLocks/>
            <a:stCxn id="13" idx="3"/>
            <a:endCxn id="3" idx="0"/>
          </p:cNvCxnSpPr>
          <p:nvPr/>
        </p:nvCxnSpPr>
        <p:spPr>
          <a:xfrm flipV="1">
            <a:off x="3497647" y="3334407"/>
            <a:ext cx="743936" cy="1164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688272" y="3683874"/>
            <a:ext cx="292319" cy="2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73970" y="3683874"/>
            <a:ext cx="2903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3683874"/>
            <a:ext cx="292319" cy="26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 flipV="1">
            <a:off x="2196171" y="2868583"/>
            <a:ext cx="408097" cy="388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>
            <a:off x="2196171" y="4147063"/>
            <a:ext cx="408097" cy="352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8" idx="3"/>
            <a:endCxn id="13" idx="1"/>
          </p:cNvCxnSpPr>
          <p:nvPr/>
        </p:nvCxnSpPr>
        <p:spPr>
          <a:xfrm flipV="1">
            <a:off x="2196171" y="4499160"/>
            <a:ext cx="408097" cy="4042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6094636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A02BCE7-67DE-A049-A377-35CA8550452B}"/>
              </a:ext>
            </a:extLst>
          </p:cNvPr>
          <p:cNvCxnSpPr>
            <a:cxnSpLocks/>
            <a:stCxn id="6" idx="2"/>
            <a:endCxn id="94" idx="2"/>
          </p:cNvCxnSpPr>
          <p:nvPr/>
        </p:nvCxnSpPr>
        <p:spPr>
          <a:xfrm flipH="1" flipV="1">
            <a:off x="6609725" y="2077500"/>
            <a:ext cx="1283" cy="1958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4035970"/>
            <a:ext cx="0" cy="18449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94893" y="333440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4848626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4903430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4848627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4903430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4267514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4303798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4267515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432231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5389238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5442941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AD97890-C6C6-C14C-B674-08F6F327CA5E}"/>
              </a:ext>
            </a:extLst>
          </p:cNvPr>
          <p:cNvSpPr/>
          <p:nvPr/>
        </p:nvSpPr>
        <p:spPr>
          <a:xfrm>
            <a:off x="4778345" y="1408022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network3</a:t>
            </a:r>
          </a:p>
          <a:p>
            <a:pPr algn="ctr"/>
            <a:r>
              <a:rPr lang="en-US" sz="1200"/>
              <a:t>with vlan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8D14A0-3608-544A-A1F8-F89410E47A9A}"/>
              </a:ext>
            </a:extLst>
          </p:cNvPr>
          <p:cNvCxnSpPr>
            <a:cxnSpLocks/>
            <a:stCxn id="144" idx="3"/>
            <a:endCxn id="6" idx="2"/>
          </p:cNvCxnSpPr>
          <p:nvPr/>
        </p:nvCxnSpPr>
        <p:spPr>
          <a:xfrm>
            <a:off x="5671724" y="1760119"/>
            <a:ext cx="939284" cy="227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E27F2B2E-B282-D04E-94C5-5EA0F062EDA9}"/>
              </a:ext>
            </a:extLst>
          </p:cNvPr>
          <p:cNvSpPr/>
          <p:nvPr/>
        </p:nvSpPr>
        <p:spPr>
          <a:xfrm>
            <a:off x="3626311" y="1156511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CPE5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E0928E-A29F-E946-B7E1-8562DB4489E8}"/>
              </a:ext>
            </a:extLst>
          </p:cNvPr>
          <p:cNvSpPr/>
          <p:nvPr/>
        </p:nvSpPr>
        <p:spPr>
          <a:xfrm>
            <a:off x="2519768" y="1156511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client5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D3EE65A-7941-C546-86CC-010243042447}"/>
              </a:ext>
            </a:extLst>
          </p:cNvPr>
          <p:cNvCxnSpPr>
            <a:cxnSpLocks/>
            <a:stCxn id="147" idx="3"/>
            <a:endCxn id="146" idx="1"/>
          </p:cNvCxnSpPr>
          <p:nvPr/>
        </p:nvCxnSpPr>
        <p:spPr>
          <a:xfrm>
            <a:off x="3263705" y="1392152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9679633-C9DC-7448-9919-A4775BCC13EA}"/>
              </a:ext>
            </a:extLst>
          </p:cNvPr>
          <p:cNvCxnSpPr>
            <a:cxnSpLocks/>
            <a:stCxn id="146" idx="3"/>
            <a:endCxn id="144" idx="1"/>
          </p:cNvCxnSpPr>
          <p:nvPr/>
        </p:nvCxnSpPr>
        <p:spPr>
          <a:xfrm>
            <a:off x="4370248" y="1392152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782E8980-BA13-2E4A-8382-A86BAB67BA93}"/>
              </a:ext>
            </a:extLst>
          </p:cNvPr>
          <p:cNvSpPr/>
          <p:nvPr/>
        </p:nvSpPr>
        <p:spPr>
          <a:xfrm>
            <a:off x="3626311" y="177464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CPE6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33EE378A-334B-CC4F-A661-E9695D915CB9}"/>
              </a:ext>
            </a:extLst>
          </p:cNvPr>
          <p:cNvSpPr/>
          <p:nvPr/>
        </p:nvSpPr>
        <p:spPr>
          <a:xfrm>
            <a:off x="2519768" y="177464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client6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8167162-D6E6-A44C-BB05-15EBB2C85652}"/>
              </a:ext>
            </a:extLst>
          </p:cNvPr>
          <p:cNvCxnSpPr>
            <a:cxnSpLocks/>
            <a:stCxn id="151" idx="3"/>
            <a:endCxn id="150" idx="1"/>
          </p:cNvCxnSpPr>
          <p:nvPr/>
        </p:nvCxnSpPr>
        <p:spPr>
          <a:xfrm>
            <a:off x="3263705" y="201028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DF7A4FF-7C75-FE4F-8944-D3F20B4365D3}"/>
              </a:ext>
            </a:extLst>
          </p:cNvPr>
          <p:cNvCxnSpPr>
            <a:cxnSpLocks/>
            <a:stCxn id="150" idx="3"/>
            <a:endCxn id="144" idx="1"/>
          </p:cNvCxnSpPr>
          <p:nvPr/>
        </p:nvCxnSpPr>
        <p:spPr>
          <a:xfrm flipV="1">
            <a:off x="4370248" y="1760119"/>
            <a:ext cx="408097" cy="2501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4E2D8801-4EF1-1C44-B1C9-57824285BF60}"/>
              </a:ext>
            </a:extLst>
          </p:cNvPr>
          <p:cNvSpPr/>
          <p:nvPr/>
        </p:nvSpPr>
        <p:spPr>
          <a:xfrm>
            <a:off x="7492149" y="137330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network4</a:t>
            </a:r>
          </a:p>
          <a:p>
            <a:pPr algn="ctr"/>
            <a:r>
              <a:rPr lang="en-US" sz="1200"/>
              <a:t>no vlan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C18F473-77F8-644C-B55B-E1C03CF5714A}"/>
              </a:ext>
            </a:extLst>
          </p:cNvPr>
          <p:cNvCxnSpPr>
            <a:cxnSpLocks/>
            <a:stCxn id="159" idx="1"/>
            <a:endCxn id="6" idx="2"/>
          </p:cNvCxnSpPr>
          <p:nvPr/>
        </p:nvCxnSpPr>
        <p:spPr>
          <a:xfrm flipH="1">
            <a:off x="6611008" y="1725403"/>
            <a:ext cx="881141" cy="2310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15D63577-A029-5F44-89AB-14CF90474526}"/>
              </a:ext>
            </a:extLst>
          </p:cNvPr>
          <p:cNvSpPr/>
          <p:nvPr/>
        </p:nvSpPr>
        <p:spPr>
          <a:xfrm>
            <a:off x="8608463" y="6314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CPE7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9740DDC5-2212-614F-8306-A5C189D0132F}"/>
              </a:ext>
            </a:extLst>
          </p:cNvPr>
          <p:cNvSpPr/>
          <p:nvPr/>
        </p:nvSpPr>
        <p:spPr>
          <a:xfrm>
            <a:off x="9788903" y="63144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client7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E1FD94D-7402-9F4E-B92F-C4530188186D}"/>
              </a:ext>
            </a:extLst>
          </p:cNvPr>
          <p:cNvCxnSpPr>
            <a:cxnSpLocks/>
            <a:stCxn id="162" idx="1"/>
            <a:endCxn id="161" idx="3"/>
          </p:cNvCxnSpPr>
          <p:nvPr/>
        </p:nvCxnSpPr>
        <p:spPr>
          <a:xfrm flipH="1">
            <a:off x="9352400" y="867083"/>
            <a:ext cx="43650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A935641-EECB-EA4D-B48B-9A2028606FB2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8385528" y="867084"/>
            <a:ext cx="222935" cy="858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95AE7705-FA49-5B44-AC19-BA94B1F30A26}"/>
              </a:ext>
            </a:extLst>
          </p:cNvPr>
          <p:cNvSpPr/>
          <p:nvPr/>
        </p:nvSpPr>
        <p:spPr>
          <a:xfrm>
            <a:off x="8608462" y="1376384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CPE8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EBAEB8C2-EC65-0442-BDE7-710D8346270E}"/>
              </a:ext>
            </a:extLst>
          </p:cNvPr>
          <p:cNvSpPr/>
          <p:nvPr/>
        </p:nvSpPr>
        <p:spPr>
          <a:xfrm>
            <a:off x="9798266" y="1376384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client8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083DD2D-014A-3F42-8C1E-F44AA955A2BB}"/>
              </a:ext>
            </a:extLst>
          </p:cNvPr>
          <p:cNvCxnSpPr>
            <a:cxnSpLocks/>
            <a:stCxn id="166" idx="1"/>
            <a:endCxn id="165" idx="3"/>
          </p:cNvCxnSpPr>
          <p:nvPr/>
        </p:nvCxnSpPr>
        <p:spPr>
          <a:xfrm flipH="1">
            <a:off x="9352399" y="1612025"/>
            <a:ext cx="4458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9D95F2-7B51-1040-A420-1EEE3B91671D}"/>
              </a:ext>
            </a:extLst>
          </p:cNvPr>
          <p:cNvCxnSpPr>
            <a:cxnSpLocks/>
            <a:stCxn id="165" idx="1"/>
            <a:endCxn id="159" idx="3"/>
          </p:cNvCxnSpPr>
          <p:nvPr/>
        </p:nvCxnSpPr>
        <p:spPr>
          <a:xfrm flipH="1">
            <a:off x="8385528" y="1612025"/>
            <a:ext cx="222934" cy="113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vBNG</a:t>
            </a:r>
          </a:p>
        </p:txBody>
      </p:sp>
    </p:spTree>
    <p:extLst>
      <p:ext uri="{BB962C8B-B14F-4D97-AF65-F5344CB8AC3E}">
        <p14:creationId xmlns:p14="http://schemas.microsoft.com/office/powerpoint/2010/main" val="2072852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CUPS-DBNG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3331775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497647" y="3683871"/>
            <a:ext cx="277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68200" y="3683871"/>
            <a:ext cx="312391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3970" y="2939237"/>
            <a:ext cx="290348" cy="744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2939237"/>
            <a:ext cx="292319" cy="7472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1183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2196171" y="3256984"/>
            <a:ext cx="408097" cy="426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4857387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30641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3291333"/>
            <a:ext cx="0" cy="324610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31904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74821" y="3331774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5688538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5743342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5688539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5743342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5107426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5143710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5107427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516223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6229150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628285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2587140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D624393-B946-B924-AA64-64F37BEB07D2}"/>
              </a:ext>
            </a:extLst>
          </p:cNvPr>
          <p:cNvSpPr/>
          <p:nvPr/>
        </p:nvSpPr>
        <p:spPr>
          <a:xfrm>
            <a:off x="6163034" y="414010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79D64-4B6F-5F8E-0C32-B2D08CE381F5}"/>
              </a:ext>
            </a:extLst>
          </p:cNvPr>
          <p:cNvCxnSpPr>
            <a:cxnSpLocks/>
            <a:stCxn id="5" idx="3"/>
            <a:endCxn id="84" idx="1"/>
          </p:cNvCxnSpPr>
          <p:nvPr/>
        </p:nvCxnSpPr>
        <p:spPr>
          <a:xfrm>
            <a:off x="5873970" y="3683874"/>
            <a:ext cx="289064" cy="808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79919C-B8A5-2399-79FE-5252DC051E0A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 flipV="1">
            <a:off x="7056413" y="3686500"/>
            <a:ext cx="293603" cy="80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1B3731-8499-1EFC-5446-CE270766CA5E}"/>
              </a:ext>
            </a:extLst>
          </p:cNvPr>
          <p:cNvCxnSpPr>
            <a:cxnSpLocks/>
            <a:stCxn id="74" idx="3"/>
            <a:endCxn id="12" idx="1"/>
          </p:cNvCxnSpPr>
          <p:nvPr/>
        </p:nvCxnSpPr>
        <p:spPr>
          <a:xfrm flipV="1">
            <a:off x="2196171" y="3683872"/>
            <a:ext cx="408097" cy="463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3F0086-4B1E-3F01-04F8-A648AC8777E5}"/>
              </a:ext>
            </a:extLst>
          </p:cNvPr>
          <p:cNvCxnSpPr>
            <a:cxnSpLocks/>
            <a:stCxn id="78" idx="3"/>
            <a:endCxn id="12" idx="1"/>
          </p:cNvCxnSpPr>
          <p:nvPr/>
        </p:nvCxnSpPr>
        <p:spPr>
          <a:xfrm flipV="1">
            <a:off x="2196171" y="3683872"/>
            <a:ext cx="408097" cy="1219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244BD6B-3A87-6B63-CBEE-E19CD5BD7635}"/>
              </a:ext>
            </a:extLst>
          </p:cNvPr>
          <p:cNvSpPr/>
          <p:nvPr/>
        </p:nvSpPr>
        <p:spPr>
          <a:xfrm>
            <a:off x="6800194" y="1367143"/>
            <a:ext cx="2459420" cy="704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B7ACA8D-6C86-1231-220D-11A3C88CD833}"/>
              </a:ext>
            </a:extLst>
          </p:cNvPr>
          <p:cNvCxnSpPr>
            <a:cxnSpLocks/>
            <a:stCxn id="6" idx="0"/>
            <a:endCxn id="106" idx="2"/>
          </p:cNvCxnSpPr>
          <p:nvPr/>
        </p:nvCxnSpPr>
        <p:spPr>
          <a:xfrm rot="5400000" flipH="1" flipV="1">
            <a:off x="7062554" y="1619790"/>
            <a:ext cx="515804" cy="141889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4171965-8715-811F-562F-174A4B3CEFC9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rot="16200000" flipV="1">
            <a:off x="5736922" y="1713054"/>
            <a:ext cx="509640" cy="123853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825ECF5-B475-06B9-D6B5-6586B1039060}"/>
              </a:ext>
            </a:extLst>
          </p:cNvPr>
          <p:cNvSpPr/>
          <p:nvPr/>
        </p:nvSpPr>
        <p:spPr>
          <a:xfrm>
            <a:off x="6908052" y="1480707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66F112-009E-65FC-D032-3753EBAB5609}"/>
              </a:ext>
            </a:extLst>
          </p:cNvPr>
          <p:cNvSpPr/>
          <p:nvPr/>
        </p:nvSpPr>
        <p:spPr>
          <a:xfrm>
            <a:off x="7689229" y="1477316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9191B53-7FFC-AF92-13F1-64403EFE50B3}"/>
              </a:ext>
            </a:extLst>
          </p:cNvPr>
          <p:cNvSpPr/>
          <p:nvPr/>
        </p:nvSpPr>
        <p:spPr>
          <a:xfrm>
            <a:off x="8470406" y="1486134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DEC651-8D17-B1C4-BA02-3CB9F4ED5BFA}"/>
              </a:ext>
            </a:extLst>
          </p:cNvPr>
          <p:cNvSpPr txBox="1"/>
          <p:nvPr/>
        </p:nvSpPr>
        <p:spPr>
          <a:xfrm>
            <a:off x="7682554" y="101504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CUPS</a:t>
            </a:r>
          </a:p>
        </p:txBody>
      </p:sp>
    </p:spTree>
    <p:extLst>
      <p:ext uri="{BB962C8B-B14F-4D97-AF65-F5344CB8AC3E}">
        <p14:creationId xmlns:p14="http://schemas.microsoft.com/office/powerpoint/2010/main" val="195540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352514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357768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442558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447812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590279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 flipV="1">
            <a:off x="2839022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C52D05-7222-AF41-AF1E-917F615A2AEF}"/>
              </a:ext>
            </a:extLst>
          </p:cNvPr>
          <p:cNvSpPr/>
          <p:nvPr/>
        </p:nvSpPr>
        <p:spPr>
          <a:xfrm>
            <a:off x="3259437" y="2990192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flipH="1" flipV="1">
            <a:off x="3932099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2725121" y="3407328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2080866">
            <a:off x="3223504" y="384011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53280D-440D-6B41-8B82-0AFD65C904D5}"/>
              </a:ext>
            </a:extLst>
          </p:cNvPr>
          <p:cNvCxnSpPr>
            <a:cxnSpLocks/>
            <a:stCxn id="7" idx="2"/>
            <a:endCxn id="21" idx="3"/>
          </p:cNvCxnSpPr>
          <p:nvPr/>
        </p:nvCxnSpPr>
        <p:spPr>
          <a:xfrm flipH="1" flipV="1">
            <a:off x="3836410" y="4199658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5130279" y="3158357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741397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5135533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93" idx="1"/>
            <a:endCxn id="6" idx="5"/>
          </p:cNvCxnSpPr>
          <p:nvPr/>
        </p:nvCxnSpPr>
        <p:spPr>
          <a:xfrm flipH="1" flipV="1">
            <a:off x="5016378" y="3407328"/>
            <a:ext cx="228715" cy="2556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566654" y="3407328"/>
            <a:ext cx="989805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6680555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7831441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521495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BR3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stCxn id="72" idx="1"/>
            <a:endCxn id="6" idx="0"/>
          </p:cNvCxnSpPr>
          <p:nvPr/>
        </p:nvCxnSpPr>
        <p:spPr>
          <a:xfrm rot="10800000" flipV="1">
            <a:off x="4741398" y="2689660"/>
            <a:ext cx="1177159" cy="11660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05C62424-4A81-FD42-9DF5-AE48DDDE7360}"/>
              </a:ext>
            </a:extLst>
          </p:cNvPr>
          <p:cNvCxnSpPr>
            <a:cxnSpLocks/>
            <a:stCxn id="8" idx="0"/>
            <a:endCxn id="72" idx="3"/>
          </p:cNvCxnSpPr>
          <p:nvPr/>
        </p:nvCxnSpPr>
        <p:spPr>
          <a:xfrm rot="16200000" flipV="1">
            <a:off x="7153030" y="2127850"/>
            <a:ext cx="116601" cy="124022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591218" y="3158357"/>
            <a:ext cx="85134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F67AC9A-1293-EC46-9EA8-CAE78A115B8D}"/>
              </a:ext>
            </a:extLst>
          </p:cNvPr>
          <p:cNvSpPr/>
          <p:nvPr/>
        </p:nvSpPr>
        <p:spPr>
          <a:xfrm rot="2395540">
            <a:off x="5166687" y="371067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BR5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B5FED2-CB2A-5D42-AF07-F0ED996178FE}"/>
              </a:ext>
            </a:extLst>
          </p:cNvPr>
          <p:cNvCxnSpPr>
            <a:cxnSpLocks/>
            <a:stCxn id="10" idx="1"/>
            <a:endCxn id="93" idx="3"/>
          </p:cNvCxnSpPr>
          <p:nvPr/>
        </p:nvCxnSpPr>
        <p:spPr>
          <a:xfrm flipH="1" flipV="1">
            <a:off x="5760942" y="4094695"/>
            <a:ext cx="255749" cy="256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998090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279037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c2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9775855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992834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273781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c3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9770599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1"/>
            <a:endCxn id="8" idx="5"/>
          </p:cNvCxnSpPr>
          <p:nvPr/>
        </p:nvCxnSpPr>
        <p:spPr>
          <a:xfrm flipH="1" flipV="1">
            <a:off x="8106422" y="3407328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220323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225577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111676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68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4092492" y="3507161"/>
            <a:ext cx="1075257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5167749" y="3852039"/>
            <a:ext cx="1511576" cy="7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128" idx="1"/>
          </p:cNvCxnSpPr>
          <p:nvPr/>
        </p:nvCxnSpPr>
        <p:spPr>
          <a:xfrm flipV="1">
            <a:off x="7572704" y="3852037"/>
            <a:ext cx="98186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1781854" y="243314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60" idx="3"/>
            <a:endCxn id="12" idx="1"/>
          </p:cNvCxnSpPr>
          <p:nvPr/>
        </p:nvCxnSpPr>
        <p:spPr>
          <a:xfrm>
            <a:off x="2525791" y="2668781"/>
            <a:ext cx="1566701" cy="11904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1781854" y="3189508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2525791" y="3425149"/>
            <a:ext cx="1566701" cy="434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1781854" y="4079587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5" idx="3"/>
            <a:endCxn id="12" idx="1"/>
          </p:cNvCxnSpPr>
          <p:nvPr/>
        </p:nvCxnSpPr>
        <p:spPr>
          <a:xfrm flipV="1">
            <a:off x="2525791" y="3859258"/>
            <a:ext cx="1566701" cy="4559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1781854" y="483595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9" idx="3"/>
            <a:endCxn id="12" idx="1"/>
          </p:cNvCxnSpPr>
          <p:nvPr/>
        </p:nvCxnSpPr>
        <p:spPr>
          <a:xfrm flipV="1">
            <a:off x="2525791" y="3859258"/>
            <a:ext cx="1566701" cy="1212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7303325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</p:cNvCxnSpPr>
          <p:nvPr/>
        </p:nvCxnSpPr>
        <p:spPr>
          <a:xfrm>
            <a:off x="6679325" y="3474398"/>
            <a:ext cx="0" cy="25746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>
            <a:off x="3577813" y="4435679"/>
            <a:ext cx="3101512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5584634" y="4451165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L2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3577813" y="2232879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>
            <a:off x="2351221" y="5557405"/>
            <a:ext cx="4328104" cy="0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4181401" y="561110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DHCP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8554564" y="3499940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679325" y="3499942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vBNG</a:t>
            </a:r>
            <a:endParaRPr lang="en-US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06D5CFB-A80F-684A-8948-9E9B719C2C1F}"/>
              </a:ext>
            </a:extLst>
          </p:cNvPr>
          <p:cNvSpPr/>
          <p:nvPr/>
        </p:nvSpPr>
        <p:spPr>
          <a:xfrm>
            <a:off x="5985590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</a:t>
            </a:r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2109B92-4E6F-584C-8990-8B7FBE649868}"/>
              </a:ext>
            </a:extLst>
          </p:cNvPr>
          <p:cNvCxnSpPr>
            <a:cxnSpLocks/>
            <a:stCxn id="101" idx="2"/>
            <a:endCxn id="6" idx="0"/>
          </p:cNvCxnSpPr>
          <p:nvPr/>
        </p:nvCxnSpPr>
        <p:spPr>
          <a:xfrm rot="16200000" flipH="1">
            <a:off x="6196787" y="2570714"/>
            <a:ext cx="1233120" cy="62533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436DD14-F020-DD4C-B544-AA08BA47F35C}"/>
              </a:ext>
            </a:extLst>
          </p:cNvPr>
          <p:cNvCxnSpPr>
            <a:cxnSpLocks/>
            <a:stCxn id="94" idx="2"/>
            <a:endCxn id="6" idx="0"/>
          </p:cNvCxnSpPr>
          <p:nvPr/>
        </p:nvCxnSpPr>
        <p:spPr>
          <a:xfrm rot="5400000">
            <a:off x="6855655" y="2537183"/>
            <a:ext cx="1233120" cy="69239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CD26E79-19D4-0345-9224-5A5F2E436D9B}"/>
              </a:ext>
            </a:extLst>
          </p:cNvPr>
          <p:cNvCxnSpPr>
            <a:cxnSpLocks/>
          </p:cNvCxnSpPr>
          <p:nvPr/>
        </p:nvCxnSpPr>
        <p:spPr>
          <a:xfrm>
            <a:off x="2351221" y="1951178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71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D5B-7D3F-814E-A23D-3BBB83E2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C1DA00-73FB-784D-99DC-CFF762A9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81812" y="6583175"/>
            <a:ext cx="327407" cy="143629"/>
          </a:xfrm>
        </p:spPr>
        <p:txBody>
          <a:bodyPr/>
          <a:lstStyle/>
          <a:p>
            <a:fld id="{911CAEDA-F13C-43B4-B3A8-D3983B745648}" type="slidenum">
              <a:rPr lang="en-US" smtClean="0"/>
              <a:t>31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4C4E47-9E7F-6240-8D23-F905B1F58B15}"/>
              </a:ext>
            </a:extLst>
          </p:cNvPr>
          <p:cNvSpPr/>
          <p:nvPr/>
        </p:nvSpPr>
        <p:spPr>
          <a:xfrm>
            <a:off x="4009341" y="2913681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4BA908-6B0D-B247-96D7-DFBF1AB2FF3D}"/>
              </a:ext>
            </a:extLst>
          </p:cNvPr>
          <p:cNvSpPr/>
          <p:nvPr/>
        </p:nvSpPr>
        <p:spPr>
          <a:xfrm>
            <a:off x="4009341" y="4005450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125F5-2778-4441-9E58-DFF68405BC56}"/>
              </a:ext>
            </a:extLst>
          </p:cNvPr>
          <p:cNvSpPr/>
          <p:nvPr/>
        </p:nvSpPr>
        <p:spPr>
          <a:xfrm>
            <a:off x="3692487" y="2696705"/>
            <a:ext cx="1794360" cy="2138767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EC573D-2EC8-E34C-B6EE-F4059C319B59}"/>
              </a:ext>
            </a:extLst>
          </p:cNvPr>
          <p:cNvCxnSpPr/>
          <p:nvPr/>
        </p:nvCxnSpPr>
        <p:spPr>
          <a:xfrm>
            <a:off x="4422629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8CF32D-9F8B-B540-9AA7-36AD675C3EF6}"/>
              </a:ext>
            </a:extLst>
          </p:cNvPr>
          <p:cNvCxnSpPr/>
          <p:nvPr/>
        </p:nvCxnSpPr>
        <p:spPr>
          <a:xfrm>
            <a:off x="4801477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922B2F-FD0A-E149-A5DF-90FD7E959877}"/>
              </a:ext>
            </a:extLst>
          </p:cNvPr>
          <p:cNvSpPr/>
          <p:nvPr/>
        </p:nvSpPr>
        <p:spPr>
          <a:xfrm>
            <a:off x="7032428" y="228341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43B455-D821-7845-A16B-A2EF4DE3F6FF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>
            <a:off x="5207877" y="3228814"/>
            <a:ext cx="998267" cy="545883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5E4248-4B48-404D-B203-6A48E6BA2908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 flipV="1">
            <a:off x="5207877" y="3774697"/>
            <a:ext cx="998267" cy="545886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66E2AD2-8916-DB44-8630-C76A994D5CA0}"/>
              </a:ext>
            </a:extLst>
          </p:cNvPr>
          <p:cNvSpPr/>
          <p:nvPr/>
        </p:nvSpPr>
        <p:spPr>
          <a:xfrm>
            <a:off x="5853204" y="3522847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F2C21A4-671C-9E48-BB25-46C80D4FB6A9}"/>
              </a:ext>
            </a:extLst>
          </p:cNvPr>
          <p:cNvSpPr/>
          <p:nvPr/>
        </p:nvSpPr>
        <p:spPr>
          <a:xfrm>
            <a:off x="8123978" y="346096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E22560-7BAF-084B-AB5D-9AC51F7A1BE2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7550980" y="3774697"/>
            <a:ext cx="572998" cy="1402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85819DA-1245-E346-AC36-D213FC464952}"/>
              </a:ext>
            </a:extLst>
          </p:cNvPr>
          <p:cNvSpPr/>
          <p:nvPr/>
        </p:nvSpPr>
        <p:spPr>
          <a:xfrm>
            <a:off x="8225337" y="2336920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29735B-62C0-3445-B58F-2C91323FFF89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>
            <a:off x="7951993" y="2598549"/>
            <a:ext cx="273344" cy="242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801B3E-7C3A-4549-826A-844F98C93E63}"/>
              </a:ext>
            </a:extLst>
          </p:cNvPr>
          <p:cNvSpPr/>
          <p:nvPr/>
        </p:nvSpPr>
        <p:spPr>
          <a:xfrm>
            <a:off x="9316887" y="35158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91AA70-6AB2-6745-90D4-91E7506891B5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>
            <a:off x="9043543" y="3776099"/>
            <a:ext cx="273344" cy="382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F1E5349-77E9-D047-AF6D-3024C2775512}"/>
              </a:ext>
            </a:extLst>
          </p:cNvPr>
          <p:cNvSpPr/>
          <p:nvPr/>
        </p:nvSpPr>
        <p:spPr>
          <a:xfrm>
            <a:off x="1784459" y="3052292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DMZ LAN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8D337C-E456-D744-B661-E789278D372F}"/>
              </a:ext>
            </a:extLst>
          </p:cNvPr>
          <p:cNvCxnSpPr>
            <a:cxnSpLocks/>
            <a:stCxn id="58" idx="3"/>
            <a:endCxn id="5" idx="1"/>
          </p:cNvCxnSpPr>
          <p:nvPr/>
        </p:nvCxnSpPr>
        <p:spPr>
          <a:xfrm>
            <a:off x="3190149" y="3228814"/>
            <a:ext cx="819192" cy="109176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FB4891-F291-9648-A9E8-D5A0E59D7CA7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>
            <a:off x="3190149" y="3228813"/>
            <a:ext cx="819192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E11018F-2639-5A41-AE44-A47D56A04257}"/>
              </a:ext>
            </a:extLst>
          </p:cNvPr>
          <p:cNvSpPr/>
          <p:nvPr/>
        </p:nvSpPr>
        <p:spPr>
          <a:xfrm>
            <a:off x="1780072" y="4130837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client LAN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6F50FE-4C9C-3045-9F31-D03C18BDFFA5}"/>
              </a:ext>
            </a:extLst>
          </p:cNvPr>
          <p:cNvCxnSpPr>
            <a:cxnSpLocks/>
            <a:stCxn id="67" idx="3"/>
            <a:endCxn id="5" idx="1"/>
          </p:cNvCxnSpPr>
          <p:nvPr/>
        </p:nvCxnSpPr>
        <p:spPr>
          <a:xfrm>
            <a:off x="3185763" y="4307359"/>
            <a:ext cx="823579" cy="1322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F92ACF-5CFC-D04D-AAFE-FB5730E979FF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185763" y="3228814"/>
            <a:ext cx="823579" cy="107854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17DDFED-4699-1843-A4CF-8A642AA74A34}"/>
              </a:ext>
            </a:extLst>
          </p:cNvPr>
          <p:cNvSpPr/>
          <p:nvPr/>
        </p:nvSpPr>
        <p:spPr>
          <a:xfrm>
            <a:off x="1908699" y="46697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client1a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F54177CE-3975-BF45-A08F-F36747647C37}"/>
              </a:ext>
            </a:extLst>
          </p:cNvPr>
          <p:cNvCxnSpPr>
            <a:cxnSpLocks/>
            <a:stCxn id="67" idx="1"/>
            <a:endCxn id="80" idx="1"/>
          </p:cNvCxnSpPr>
          <p:nvPr/>
        </p:nvCxnSpPr>
        <p:spPr>
          <a:xfrm rot="10800000" flipH="1" flipV="1">
            <a:off x="1780072" y="4307359"/>
            <a:ext cx="128627" cy="626469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E15AEF9-02FB-264F-8F85-353A2E97364B}"/>
              </a:ext>
            </a:extLst>
          </p:cNvPr>
          <p:cNvSpPr/>
          <p:nvPr/>
        </p:nvSpPr>
        <p:spPr>
          <a:xfrm>
            <a:off x="1908699" y="5383776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client1b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EC2FA83-AD30-CD46-8B21-2D70C26AB836}"/>
              </a:ext>
            </a:extLst>
          </p:cNvPr>
          <p:cNvCxnSpPr>
            <a:cxnSpLocks/>
            <a:stCxn id="67" idx="1"/>
            <a:endCxn id="85" idx="1"/>
          </p:cNvCxnSpPr>
          <p:nvPr/>
        </p:nvCxnSpPr>
        <p:spPr>
          <a:xfrm rot="10800000" flipH="1" flipV="1">
            <a:off x="1780072" y="4307358"/>
            <a:ext cx="128627" cy="1340471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808B9E4-7AE5-5249-865C-4777A056828A}"/>
              </a:ext>
            </a:extLst>
          </p:cNvPr>
          <p:cNvSpPr/>
          <p:nvPr/>
        </p:nvSpPr>
        <p:spPr>
          <a:xfrm rot="1008107">
            <a:off x="3268870" y="3084631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07522A3-0F1B-2942-8705-2EC923220B10}"/>
              </a:ext>
            </a:extLst>
          </p:cNvPr>
          <p:cNvSpPr/>
          <p:nvPr/>
        </p:nvSpPr>
        <p:spPr>
          <a:xfrm rot="9336916">
            <a:off x="3254606" y="3973215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99FD8A6E-5F37-5349-89F2-6D081A4AE589}"/>
              </a:ext>
            </a:extLst>
          </p:cNvPr>
          <p:cNvCxnSpPr>
            <a:cxnSpLocks/>
            <a:stCxn id="58" idx="1"/>
            <a:endCxn id="130" idx="1"/>
          </p:cNvCxnSpPr>
          <p:nvPr/>
        </p:nvCxnSpPr>
        <p:spPr>
          <a:xfrm rot="10800000" flipH="1">
            <a:off x="1784458" y="2517128"/>
            <a:ext cx="102303" cy="711685"/>
          </a:xfrm>
          <a:prstGeom prst="bentConnector3">
            <a:avLst>
              <a:gd name="adj1" fmla="val -29793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4CBE7E1-F5A2-7A43-8E97-C73806B7078A}"/>
              </a:ext>
            </a:extLst>
          </p:cNvPr>
          <p:cNvSpPr/>
          <p:nvPr/>
        </p:nvSpPr>
        <p:spPr>
          <a:xfrm>
            <a:off x="1904312" y="1536384"/>
            <a:ext cx="1514831" cy="5281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10000"/>
                  </a:schemeClr>
                </a:solidFill>
              </a:rPr>
              <a:t>server1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18AA8AC8-FDAB-E04D-949E-C7D042F07721}"/>
              </a:ext>
            </a:extLst>
          </p:cNvPr>
          <p:cNvCxnSpPr>
            <a:cxnSpLocks/>
            <a:stCxn id="58" idx="1"/>
            <a:endCxn id="97" idx="1"/>
          </p:cNvCxnSpPr>
          <p:nvPr/>
        </p:nvCxnSpPr>
        <p:spPr>
          <a:xfrm rot="10800000" flipH="1">
            <a:off x="1784458" y="1800438"/>
            <a:ext cx="119853" cy="1428376"/>
          </a:xfrm>
          <a:prstGeom prst="bentConnector3">
            <a:avLst>
              <a:gd name="adj1" fmla="val -26088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>
            <a:extLst>
              <a:ext uri="{FF2B5EF4-FFF2-40B4-BE49-F238E27FC236}">
                <a16:creationId xmlns:a16="http://schemas.microsoft.com/office/drawing/2014/main" id="{611D9707-74AA-A94B-9EE1-DF4D822B4345}"/>
              </a:ext>
            </a:extLst>
          </p:cNvPr>
          <p:cNvSpPr/>
          <p:nvPr/>
        </p:nvSpPr>
        <p:spPr>
          <a:xfrm>
            <a:off x="5628785" y="4841916"/>
            <a:ext cx="1794360" cy="9626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Internet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81B99EAE-03EB-8D41-97E7-40839E5966D4}"/>
              </a:ext>
            </a:extLst>
          </p:cNvPr>
          <p:cNvCxnSpPr>
            <a:cxnSpLocks/>
            <a:stCxn id="14" idx="1"/>
            <a:endCxn id="50" idx="0"/>
          </p:cNvCxnSpPr>
          <p:nvPr/>
        </p:nvCxnSpPr>
        <p:spPr>
          <a:xfrm rot="10800000" flipV="1">
            <a:off x="6878562" y="2598548"/>
            <a:ext cx="153866" cy="861015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7A02B4E-DA77-D24C-BCE0-174B4B710582}"/>
              </a:ext>
            </a:extLst>
          </p:cNvPr>
          <p:cNvCxnSpPr>
            <a:cxnSpLocks/>
            <a:stCxn id="124" idx="2"/>
            <a:endCxn id="106" idx="2"/>
          </p:cNvCxnSpPr>
          <p:nvPr/>
        </p:nvCxnSpPr>
        <p:spPr>
          <a:xfrm rot="5400000" flipH="1" flipV="1">
            <a:off x="4646809" y="5002220"/>
            <a:ext cx="666523" cy="1308560"/>
          </a:xfrm>
          <a:prstGeom prst="bentConnector4">
            <a:avLst>
              <a:gd name="adj1" fmla="val -45730"/>
              <a:gd name="adj2" fmla="val 70798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658ABF3-E04C-294D-9C42-C9FFEB9E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5911" y="5208006"/>
            <a:ext cx="1099759" cy="781756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4A0C65A7-57B7-9945-8F5A-3066E9DF6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6762" y="2194458"/>
            <a:ext cx="656097" cy="645341"/>
          </a:xfrm>
          <a:prstGeom prst="rect">
            <a:avLst/>
          </a:prstGeom>
        </p:spPr>
      </p:pic>
      <p:sp>
        <p:nvSpPr>
          <p:cNvPr id="131" name="Rectangle 5">
            <a:extLst>
              <a:ext uri="{FF2B5EF4-FFF2-40B4-BE49-F238E27FC236}">
                <a16:creationId xmlns:a16="http://schemas.microsoft.com/office/drawing/2014/main" id="{78C525DA-4827-A042-98B6-BB4E44E4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036" y="2375621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499431-B51E-1B4C-B839-30FFA2C7E848}"/>
              </a:ext>
            </a:extLst>
          </p:cNvPr>
          <p:cNvSpPr/>
          <p:nvPr/>
        </p:nvSpPr>
        <p:spPr>
          <a:xfrm>
            <a:off x="6206144" y="3459564"/>
            <a:ext cx="1344836" cy="6302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 Fabric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8CAD740-F30C-5140-B79D-DD01DCBA61A6}"/>
              </a:ext>
            </a:extLst>
          </p:cNvPr>
          <p:cNvCxnSpPr>
            <a:cxnSpLocks/>
            <a:stCxn id="106" idx="3"/>
            <a:endCxn id="50" idx="2"/>
          </p:cNvCxnSpPr>
          <p:nvPr/>
        </p:nvCxnSpPr>
        <p:spPr>
          <a:xfrm rot="5400000" flipH="1" flipV="1">
            <a:off x="6298700" y="4317095"/>
            <a:ext cx="807127" cy="352597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D5C5A0C-0C12-CB41-89AD-F557D1083E26}"/>
              </a:ext>
            </a:extLst>
          </p:cNvPr>
          <p:cNvSpPr/>
          <p:nvPr/>
        </p:nvSpPr>
        <p:spPr>
          <a:xfrm>
            <a:off x="8176261" y="464965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client4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EFDCC1C-EC79-1749-ABB1-156263227326}"/>
              </a:ext>
            </a:extLst>
          </p:cNvPr>
          <p:cNvCxnSpPr>
            <a:cxnSpLocks/>
            <a:stCxn id="106" idx="0"/>
            <a:endCxn id="65" idx="1"/>
          </p:cNvCxnSpPr>
          <p:nvPr/>
        </p:nvCxnSpPr>
        <p:spPr>
          <a:xfrm flipV="1">
            <a:off x="7421651" y="4913708"/>
            <a:ext cx="754611" cy="40953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2D485E7-DF25-BD40-A780-881F91944BE4}"/>
              </a:ext>
            </a:extLst>
          </p:cNvPr>
          <p:cNvSpPr/>
          <p:nvPr/>
        </p:nvSpPr>
        <p:spPr>
          <a:xfrm>
            <a:off x="8005155" y="5736186"/>
            <a:ext cx="2037747" cy="703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Juniper ATP Cloud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AC48F69F-E061-E84A-9DD0-19ACB81087ED}"/>
              </a:ext>
            </a:extLst>
          </p:cNvPr>
          <p:cNvCxnSpPr>
            <a:cxnSpLocks/>
            <a:stCxn id="106" idx="1"/>
            <a:endCxn id="70" idx="1"/>
          </p:cNvCxnSpPr>
          <p:nvPr/>
        </p:nvCxnSpPr>
        <p:spPr>
          <a:xfrm rot="16200000" flipH="1">
            <a:off x="7123284" y="5206218"/>
            <a:ext cx="284552" cy="1479189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5536EE9-F52F-5444-8396-1F8E1B0DA28E}"/>
              </a:ext>
            </a:extLst>
          </p:cNvPr>
          <p:cNvCxnSpPr>
            <a:cxnSpLocks/>
            <a:stCxn id="58" idx="1"/>
            <a:endCxn id="75" idx="3"/>
          </p:cNvCxnSpPr>
          <p:nvPr/>
        </p:nvCxnSpPr>
        <p:spPr>
          <a:xfrm rot="10800000">
            <a:off x="992676" y="2591011"/>
            <a:ext cx="791785" cy="637804"/>
          </a:xfrm>
          <a:prstGeom prst="bentConnector3">
            <a:avLst>
              <a:gd name="adj1" fmla="val 39561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D862F0B4-996A-5340-BC90-464409D73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577" y="2268339"/>
            <a:ext cx="656097" cy="645341"/>
          </a:xfrm>
          <a:prstGeom prst="rect">
            <a:avLst/>
          </a:prstGeom>
        </p:spPr>
      </p:pic>
      <p:sp>
        <p:nvSpPr>
          <p:cNvPr id="83" name="Rectangle 5">
            <a:extLst>
              <a:ext uri="{FF2B5EF4-FFF2-40B4-BE49-F238E27FC236}">
                <a16:creationId xmlns:a16="http://schemas.microsoft.com/office/drawing/2014/main" id="{4045EEE6-EBF5-C04D-9821-4D075D6E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39" y="2924893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 insight</a:t>
            </a:r>
          </a:p>
        </p:txBody>
      </p:sp>
    </p:spTree>
    <p:extLst>
      <p:ext uri="{BB962C8B-B14F-4D97-AF65-F5344CB8AC3E}">
        <p14:creationId xmlns:p14="http://schemas.microsoft.com/office/powerpoint/2010/main" val="3326463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6947340" y="3034862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762615" y="1994912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900945" y="2567040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347353" y="2567040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402" y="1075926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0" y="1819694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2828259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138314" y="3081300"/>
            <a:ext cx="1407410" cy="13455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  <a:endCxn id="6" idx="2"/>
          </p:cNvCxnSpPr>
          <p:nvPr/>
        </p:nvCxnSpPr>
        <p:spPr>
          <a:xfrm flipV="1">
            <a:off x="3357556" y="3429000"/>
            <a:ext cx="3594381" cy="108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5720992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7"/>
            <a:endCxn id="6" idx="1"/>
          </p:cNvCxnSpPr>
          <p:nvPr/>
        </p:nvCxnSpPr>
        <p:spPr>
          <a:xfrm flipV="1">
            <a:off x="6250289" y="3822299"/>
            <a:ext cx="1438031" cy="690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1"/>
            <a:endCxn id="24" idx="1"/>
          </p:cNvCxnSpPr>
          <p:nvPr/>
        </p:nvCxnSpPr>
        <p:spPr>
          <a:xfrm>
            <a:off x="4545724" y="3823667"/>
            <a:ext cx="1266081" cy="689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209155" y="159084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3950135" y="2378277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101" y="1399482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833" y="5358546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2679643" y="5015422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76212" y="5358546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3138314" y="5015422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3489" y="5358546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5587299" y="5015422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3868" y="5358546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6031047" y="5015422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2479909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3343681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5384172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6247944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F0D12FA-2487-744D-90EA-3281158C6440}"/>
              </a:ext>
            </a:extLst>
          </p:cNvPr>
          <p:cNvSpPr/>
          <p:nvPr/>
        </p:nvSpPr>
        <p:spPr>
          <a:xfrm>
            <a:off x="8743631" y="4423064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C9699A-6F7B-7847-93A6-1857CFD8BF33}"/>
              </a:ext>
            </a:extLst>
          </p:cNvPr>
          <p:cNvCxnSpPr>
            <a:cxnSpLocks/>
            <a:stCxn id="68" idx="7"/>
            <a:endCxn id="6" idx="3"/>
          </p:cNvCxnSpPr>
          <p:nvPr/>
        </p:nvCxnSpPr>
        <p:spPr>
          <a:xfrm flipH="1" flipV="1">
            <a:off x="7688320" y="3079932"/>
            <a:ext cx="1584608" cy="1429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5F89F-DFB0-5643-9CBF-8BD0C58C23DF}"/>
              </a:ext>
            </a:extLst>
          </p:cNvPr>
          <p:cNvCxnSpPr>
            <a:cxnSpLocks/>
            <a:stCxn id="5" idx="0"/>
            <a:endCxn id="68" idx="1"/>
          </p:cNvCxnSpPr>
          <p:nvPr/>
        </p:nvCxnSpPr>
        <p:spPr>
          <a:xfrm>
            <a:off x="5285468" y="3430368"/>
            <a:ext cx="3548976" cy="10788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EE96CDF-372C-D248-BCE6-CBF9DF89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6128" y="5354768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60ED8E-EFC8-D443-AD25-DAC950882D47}"/>
              </a:ext>
            </a:extLst>
          </p:cNvPr>
          <p:cNvCxnSpPr>
            <a:cxnSpLocks/>
            <a:stCxn id="71" idx="0"/>
            <a:endCxn id="68" idx="4"/>
          </p:cNvCxnSpPr>
          <p:nvPr/>
        </p:nvCxnSpPr>
        <p:spPr>
          <a:xfrm flipV="1">
            <a:off x="8609938" y="5011644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>
            <a:extLst>
              <a:ext uri="{FF2B5EF4-FFF2-40B4-BE49-F238E27FC236}">
                <a16:creationId xmlns:a16="http://schemas.microsoft.com/office/drawing/2014/main" id="{CCDAA6C2-5866-984D-B4AA-156010122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6507" y="5354768"/>
            <a:ext cx="527620" cy="33575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E150AF-1C96-DA41-AB0D-0E04110BFBD3}"/>
              </a:ext>
            </a:extLst>
          </p:cNvPr>
          <p:cNvCxnSpPr>
            <a:cxnSpLocks/>
            <a:stCxn id="73" idx="0"/>
            <a:endCxn id="68" idx="4"/>
          </p:cNvCxnSpPr>
          <p:nvPr/>
        </p:nvCxnSpPr>
        <p:spPr>
          <a:xfrm flipH="1" flipV="1">
            <a:off x="9053686" y="5011644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9BA9E35-711B-8A4A-BC24-8A6607639A17}"/>
              </a:ext>
            </a:extLst>
          </p:cNvPr>
          <p:cNvSpPr txBox="1"/>
          <p:nvPr/>
        </p:nvSpPr>
        <p:spPr>
          <a:xfrm>
            <a:off x="8406811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16DDD7-2B35-0347-A9FD-789E702A38AE}"/>
              </a:ext>
            </a:extLst>
          </p:cNvPr>
          <p:cNvSpPr txBox="1"/>
          <p:nvPr/>
        </p:nvSpPr>
        <p:spPr>
          <a:xfrm>
            <a:off x="9270583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c6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804744" y="303623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325728" y="1290586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1807171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7105938" y="3528848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921213" y="2488898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059543" y="3061026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505951" y="3061026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69912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254598" y="2313680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4386199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1"/>
            <a:endCxn id="17" idx="0"/>
          </p:cNvCxnSpPr>
          <p:nvPr/>
        </p:nvCxnSpPr>
        <p:spPr>
          <a:xfrm flipH="1">
            <a:off x="4696254" y="4317653"/>
            <a:ext cx="8068" cy="60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4915496" y="3573918"/>
            <a:ext cx="2983546" cy="14331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7536863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flipV="1">
            <a:off x="7846918" y="4316285"/>
            <a:ext cx="0" cy="604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704322" y="3575286"/>
            <a:ext cx="2923354" cy="1431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367753" y="208482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4108733" y="2872263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99" y="1893468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3773" y="5852532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4237583" y="5509408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4152" y="5852532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4696254" y="5509408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360" y="5852532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7403170" y="5509408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9739" y="5852532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7846918" y="5509408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4037849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4901621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7200043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8063815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963342" y="353021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484326" y="1784572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375876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21C901-88C6-CC2F-3346-02B3D2C4EBF3}"/>
              </a:ext>
            </a:extLst>
          </p:cNvPr>
          <p:cNvCxnSpPr>
            <a:stCxn id="43" idx="3"/>
          </p:cNvCxnSpPr>
          <p:nvPr/>
        </p:nvCxnSpPr>
        <p:spPr>
          <a:xfrm>
            <a:off x="2281800" y="3867167"/>
            <a:ext cx="79125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C96E34-7008-6EF8-F9D2-2650A400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network policy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B57B068-63E8-9BA5-95D0-E9C5BF2D8EC4}"/>
              </a:ext>
            </a:extLst>
          </p:cNvPr>
          <p:cNvSpPr/>
          <p:nvPr/>
        </p:nvSpPr>
        <p:spPr>
          <a:xfrm>
            <a:off x="2760812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16502F-E29A-2D31-F4E5-2B0566813738}"/>
              </a:ext>
            </a:extLst>
          </p:cNvPr>
          <p:cNvSpPr/>
          <p:nvPr/>
        </p:nvSpPr>
        <p:spPr>
          <a:xfrm>
            <a:off x="276081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C1162E-DFDD-0BF4-4150-822217120BDB}"/>
              </a:ext>
            </a:extLst>
          </p:cNvPr>
          <p:cNvSpPr/>
          <p:nvPr/>
        </p:nvSpPr>
        <p:spPr>
          <a:xfrm>
            <a:off x="448976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FAC6B9-9E42-A071-0033-6E90CA6246B0}"/>
              </a:ext>
            </a:extLst>
          </p:cNvPr>
          <p:cNvSpPr/>
          <p:nvPr/>
        </p:nvSpPr>
        <p:spPr>
          <a:xfrm>
            <a:off x="1031860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9BAC30-D61F-5A6B-6653-832EFC91863D}"/>
              </a:ext>
            </a:extLst>
          </p:cNvPr>
          <p:cNvSpPr/>
          <p:nvPr/>
        </p:nvSpPr>
        <p:spPr>
          <a:xfrm>
            <a:off x="8494205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dbserver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2B6E6F-8AEC-8D60-A73C-7B0D9A923959}"/>
              </a:ext>
            </a:extLst>
          </p:cNvPr>
          <p:cNvSpPr/>
          <p:nvPr/>
        </p:nvSpPr>
        <p:spPr>
          <a:xfrm>
            <a:off x="937707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E42733-CCC8-A477-B501-55971A409D18}"/>
              </a:ext>
            </a:extLst>
          </p:cNvPr>
          <p:cNvSpPr/>
          <p:nvPr/>
        </p:nvSpPr>
        <p:spPr>
          <a:xfrm>
            <a:off x="764812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16A88-0725-30AF-9C10-7C1CED7DA88B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1762329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2EB2B3-E2E0-6299-6611-731E86B675D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491281" y="4145691"/>
            <a:ext cx="0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58775-BA77-3D3A-31AE-019C4147B91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491281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19E0863-14FB-14A8-A505-DD6EF39C965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 flipH="1" flipV="1">
            <a:off x="6057118" y="2751757"/>
            <a:ext cx="2330669" cy="4004441"/>
          </a:xfrm>
          <a:prstGeom prst="bentConnector5">
            <a:avLst>
              <a:gd name="adj1" fmla="val -7553"/>
              <a:gd name="adj2" fmla="val 25591"/>
              <a:gd name="adj3" fmla="val 12649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F9A5EE6-1BF6-5E0C-0695-8CECB64C713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 flipH="1" flipV="1">
            <a:off x="5192642" y="1887281"/>
            <a:ext cx="2330669" cy="5733393"/>
          </a:xfrm>
          <a:prstGeom prst="bentConnector5">
            <a:avLst>
              <a:gd name="adj1" fmla="val -15670"/>
              <a:gd name="adj2" fmla="val 57149"/>
              <a:gd name="adj3" fmla="val 11927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492B101-44C3-6A2B-0432-00DE8AA00A5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 flipH="1" flipV="1">
            <a:off x="4328166" y="1022805"/>
            <a:ext cx="2330669" cy="7462345"/>
          </a:xfrm>
          <a:prstGeom prst="bentConnector5">
            <a:avLst>
              <a:gd name="adj1" fmla="val -23593"/>
              <a:gd name="adj2" fmla="val 70202"/>
              <a:gd name="adj3" fmla="val 10980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603E43-9BC0-B5B1-D8F4-07D7F0C24A8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378591" y="4145691"/>
            <a:ext cx="846083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AA2991-89D7-800B-E9CC-AAD1E71F0EE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224674" y="4145691"/>
            <a:ext cx="882869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19BCC5-7B89-CE9A-A8A2-FDD5234A1CC7}"/>
              </a:ext>
            </a:extLst>
          </p:cNvPr>
          <p:cNvSpPr txBox="1"/>
          <p:nvPr/>
        </p:nvSpPr>
        <p:spPr>
          <a:xfrm>
            <a:off x="1439390" y="3682501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81D3B8-A05F-8A74-A40B-FCB24A1E285C}"/>
              </a:ext>
            </a:extLst>
          </p:cNvPr>
          <p:cNvCxnSpPr>
            <a:cxnSpLocks/>
          </p:cNvCxnSpPr>
          <p:nvPr/>
        </p:nvCxnSpPr>
        <p:spPr>
          <a:xfrm>
            <a:off x="741324" y="2623253"/>
            <a:ext cx="10923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781BF1-CD1F-2AA4-E8F8-E283D9214382}"/>
              </a:ext>
            </a:extLst>
          </p:cNvPr>
          <p:cNvSpPr txBox="1"/>
          <p:nvPr/>
        </p:nvSpPr>
        <p:spPr>
          <a:xfrm>
            <a:off x="741324" y="2696299"/>
            <a:ext cx="11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cluster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69776-4464-1349-BAC1-8645528A70E0}"/>
              </a:ext>
            </a:extLst>
          </p:cNvPr>
          <p:cNvSpPr txBox="1"/>
          <p:nvPr/>
        </p:nvSpPr>
        <p:spPr>
          <a:xfrm>
            <a:off x="741324" y="2135371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8A21D3B-6E24-F7CB-BBDE-75393BBD3083}"/>
              </a:ext>
            </a:extLst>
          </p:cNvPr>
          <p:cNvSpPr/>
          <p:nvPr/>
        </p:nvSpPr>
        <p:spPr>
          <a:xfrm>
            <a:off x="4489764" y="1448687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node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287AFBD-016C-6568-C0F8-E0037E6D16AF}"/>
              </a:ext>
            </a:extLst>
          </p:cNvPr>
          <p:cNvSpPr/>
          <p:nvPr/>
        </p:nvSpPr>
        <p:spPr>
          <a:xfrm>
            <a:off x="6791478" y="1444249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172.16.14.10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D7C190-36A4-C9F3-2070-302BA6B0D08C}"/>
              </a:ext>
            </a:extLst>
          </p:cNvPr>
          <p:cNvCxnSpPr>
            <a:cxnSpLocks/>
            <a:stCxn id="50" idx="2"/>
            <a:endCxn id="3" idx="0"/>
          </p:cNvCxnSpPr>
          <p:nvPr/>
        </p:nvCxnSpPr>
        <p:spPr>
          <a:xfrm flipH="1">
            <a:off x="3491281" y="2005735"/>
            <a:ext cx="1855127" cy="158290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F2CDED-B2A4-3C76-2137-79763438809A}"/>
              </a:ext>
            </a:extLst>
          </p:cNvPr>
          <p:cNvCxnSpPr>
            <a:cxnSpLocks/>
            <a:stCxn id="51" idx="2"/>
            <a:endCxn id="3" idx="0"/>
          </p:cNvCxnSpPr>
          <p:nvPr/>
        </p:nvCxnSpPr>
        <p:spPr>
          <a:xfrm flipH="1">
            <a:off x="3491281" y="2001297"/>
            <a:ext cx="4156841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90A90E-5AC0-48DE-106B-262FBF2350F0}"/>
              </a:ext>
            </a:extLst>
          </p:cNvPr>
          <p:cNvCxnSpPr>
            <a:cxnSpLocks/>
            <a:stCxn id="51" idx="2"/>
            <a:endCxn id="7" idx="0"/>
          </p:cNvCxnSpPr>
          <p:nvPr/>
        </p:nvCxnSpPr>
        <p:spPr>
          <a:xfrm>
            <a:off x="7648122" y="2001297"/>
            <a:ext cx="1576552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E594B21-A695-A142-C9A2-FB7A79F99E38}"/>
              </a:ext>
            </a:extLst>
          </p:cNvPr>
          <p:cNvSpPr/>
          <p:nvPr/>
        </p:nvSpPr>
        <p:spPr>
          <a:xfrm>
            <a:off x="240422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ECDDE19-81ED-6973-23D2-F9CA9640C453}"/>
              </a:ext>
            </a:extLst>
          </p:cNvPr>
          <p:cNvSpPr/>
          <p:nvPr/>
        </p:nvSpPr>
        <p:spPr>
          <a:xfrm>
            <a:off x="1317369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6C03F1-7372-8F5D-1738-9D374E9DDF7F}"/>
              </a:ext>
            </a:extLst>
          </p:cNvPr>
          <p:cNvSpPr txBox="1"/>
          <p:nvPr/>
        </p:nvSpPr>
        <p:spPr>
          <a:xfrm>
            <a:off x="554083" y="400168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pods</a:t>
            </a:r>
          </a:p>
        </p:txBody>
      </p:sp>
    </p:spTree>
    <p:extLst>
      <p:ext uri="{BB962C8B-B14F-4D97-AF65-F5344CB8AC3E}">
        <p14:creationId xmlns:p14="http://schemas.microsoft.com/office/powerpoint/2010/main" val="244199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005986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01124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849915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855169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6023804" y="424765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839022" y="3158359"/>
            <a:ext cx="1166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725121" y="3407328"/>
            <a:ext cx="1400020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394869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4789005" y="4599752"/>
            <a:ext cx="12347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69850" y="3407328"/>
            <a:ext cx="1467855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87668" y="3407328"/>
            <a:ext cx="1276148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6801569" y="4599752"/>
            <a:ext cx="1053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8238798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316834" y="884297"/>
            <a:ext cx="12700" cy="3843929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783751" y="3158359"/>
            <a:ext cx="3066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405447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686394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10183212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400191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681138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10177956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0"/>
            <a:endCxn id="106" idx="4"/>
          </p:cNvCxnSpPr>
          <p:nvPr/>
        </p:nvCxnSpPr>
        <p:spPr>
          <a:xfrm flipV="1">
            <a:off x="9789074" y="3510453"/>
            <a:ext cx="5256" cy="738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627680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632934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519033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40186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B7D5BEE-F85E-AA42-A37C-B83C67C76390}"/>
              </a:ext>
            </a:extLst>
          </p:cNvPr>
          <p:cNvSpPr/>
          <p:nvPr/>
        </p:nvSpPr>
        <p:spPr>
          <a:xfrm>
            <a:off x="5010496" y="443158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1569193-6A6C-3547-967C-60EF99FFC8FB}"/>
              </a:ext>
            </a:extLst>
          </p:cNvPr>
          <p:cNvSpPr/>
          <p:nvPr/>
        </p:nvSpPr>
        <p:spPr>
          <a:xfrm>
            <a:off x="6989411" y="443684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BAC3CE5-7CE1-6247-82F1-3ECDADB24342}"/>
              </a:ext>
            </a:extLst>
          </p:cNvPr>
          <p:cNvSpPr/>
          <p:nvPr/>
        </p:nvSpPr>
        <p:spPr>
          <a:xfrm rot="19231283">
            <a:off x="7010402" y="369719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57E8161-0703-5144-8DD7-1DD43611A80F}"/>
              </a:ext>
            </a:extLst>
          </p:cNvPr>
          <p:cNvSpPr/>
          <p:nvPr/>
        </p:nvSpPr>
        <p:spPr>
          <a:xfrm rot="16200000">
            <a:off x="4099150" y="3694385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D972C2E-8CA9-3A45-8730-8C5D50C24C0E}"/>
              </a:ext>
            </a:extLst>
          </p:cNvPr>
          <p:cNvSpPr/>
          <p:nvPr/>
        </p:nvSpPr>
        <p:spPr>
          <a:xfrm rot="16200000">
            <a:off x="7943222" y="3697751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68F45CB-D689-EB48-97EF-796B1D2E2826}"/>
              </a:ext>
            </a:extLst>
          </p:cNvPr>
          <p:cNvSpPr/>
          <p:nvPr/>
        </p:nvSpPr>
        <p:spPr>
          <a:xfrm rot="1952442">
            <a:off x="5103830" y="371088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1787291" y="5434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2614155" y="543409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that provide delay or network cut-off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C5B7F9A-893F-7A44-968D-3AD097BB4245}"/>
              </a:ext>
            </a:extLst>
          </p:cNvPr>
          <p:cNvSpPr/>
          <p:nvPr/>
        </p:nvSpPr>
        <p:spPr>
          <a:xfrm>
            <a:off x="1787291" y="59646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B1EECD-048B-634A-9106-D08AC643293F}"/>
              </a:ext>
            </a:extLst>
          </p:cNvPr>
          <p:cNvSpPr txBox="1"/>
          <p:nvPr/>
        </p:nvSpPr>
        <p:spPr>
          <a:xfrm>
            <a:off x="2631322" y="6056433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generator/receiver</a:t>
            </a:r>
          </a:p>
        </p:txBody>
      </p:sp>
    </p:spTree>
    <p:extLst>
      <p:ext uri="{BB962C8B-B14F-4D97-AF65-F5344CB8AC3E}">
        <p14:creationId xmlns:p14="http://schemas.microsoft.com/office/powerpoint/2010/main" val="321196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756401" y="3895053"/>
            <a:ext cx="216632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using juju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Juju controller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552863" y="5865404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4762825" y="3997410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307149-8ECE-0242-98B1-25E5DC0E8E31}"/>
              </a:ext>
            </a:extLst>
          </p:cNvPr>
          <p:cNvSpPr txBox="1"/>
          <p:nvPr/>
        </p:nvSpPr>
        <p:spPr>
          <a:xfrm>
            <a:off x="4870323" y="268681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eth0</a:t>
            </a:r>
          </a:p>
        </p:txBody>
      </p:sp>
    </p:spTree>
    <p:extLst>
      <p:ext uri="{BB962C8B-B14F-4D97-AF65-F5344CB8AC3E}">
        <p14:creationId xmlns:p14="http://schemas.microsoft.com/office/powerpoint/2010/main" val="61380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7265-DF66-3242-A5E9-DECDF249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Gateway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475DFF-30BF-B64B-91C9-89119AD198F3}"/>
              </a:ext>
            </a:extLst>
          </p:cNvPr>
          <p:cNvSpPr/>
          <p:nvPr/>
        </p:nvSpPr>
        <p:spPr>
          <a:xfrm>
            <a:off x="6453243" y="271145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B789EA-CF9B-5E46-B9D1-CFF5308FF6BC}"/>
              </a:ext>
            </a:extLst>
          </p:cNvPr>
          <p:cNvSpPr/>
          <p:nvPr/>
        </p:nvSpPr>
        <p:spPr>
          <a:xfrm>
            <a:off x="8959285" y="282775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node0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5AA019F-BB82-DA4B-B023-D1F3E2EB872C}"/>
              </a:ext>
            </a:extLst>
          </p:cNvPr>
          <p:cNvSpPr/>
          <p:nvPr/>
        </p:nvSpPr>
        <p:spPr>
          <a:xfrm>
            <a:off x="2048245" y="2795013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35EA00-6A54-AC49-8CF0-456AB5740248}"/>
              </a:ext>
            </a:extLst>
          </p:cNvPr>
          <p:cNvSpPr/>
          <p:nvPr/>
        </p:nvSpPr>
        <p:spPr>
          <a:xfrm>
            <a:off x="3947201" y="2711458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F2D4AB-1B65-EF43-95B9-E0FB2911C70D}"/>
              </a:ext>
            </a:extLst>
          </p:cNvPr>
          <p:cNvCxnSpPr>
            <a:stCxn id="3" idx="2"/>
            <a:endCxn id="4" idx="6"/>
          </p:cNvCxnSpPr>
          <p:nvPr/>
        </p:nvCxnSpPr>
        <p:spPr>
          <a:xfrm flipH="1">
            <a:off x="5060652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22345A-57E4-9E4A-B55A-CAED4D72149A}"/>
              </a:ext>
            </a:extLst>
          </p:cNvPr>
          <p:cNvCxnSpPr>
            <a:cxnSpLocks/>
            <a:stCxn id="5" idx="1"/>
            <a:endCxn id="3" idx="6"/>
          </p:cNvCxnSpPr>
          <p:nvPr/>
        </p:nvCxnSpPr>
        <p:spPr>
          <a:xfrm flipH="1">
            <a:off x="7566694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B2C474-4981-FE45-B19B-EE6FE5658217}"/>
              </a:ext>
            </a:extLst>
          </p:cNvPr>
          <p:cNvSpPr txBox="1"/>
          <p:nvPr/>
        </p:nvSpPr>
        <p:spPr>
          <a:xfrm>
            <a:off x="5517177" y="29033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20392-4109-444C-B382-2939ACE7F1AC}"/>
              </a:ext>
            </a:extLst>
          </p:cNvPr>
          <p:cNvSpPr txBox="1"/>
          <p:nvPr/>
        </p:nvSpPr>
        <p:spPr>
          <a:xfrm>
            <a:off x="7975891" y="284658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384324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-left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-right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558862" y="3121572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68185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013026" y="3573516"/>
            <a:ext cx="748864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199993" y="3268718"/>
            <a:ext cx="3016469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063968" y="3268718"/>
            <a:ext cx="3016469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877001" y="3573516"/>
            <a:ext cx="68186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61485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572202" y="2830264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4809579" y="235429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48411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497115" y="2469931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4440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256078" y="3573516"/>
            <a:ext cx="50581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443045" y="3268718"/>
            <a:ext cx="3016469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1826174" y="3268718"/>
            <a:ext cx="3016469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639207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4761843" y="2747305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4761843" y="3526548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3639207" y="3867395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3857921" y="387051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5523844" y="3881921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5742558" y="388504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4A0EC2F-D23A-DEFC-52A3-1DE4A08D4880}"/>
              </a:ext>
            </a:extLst>
          </p:cNvPr>
          <p:cNvSpPr/>
          <p:nvPr/>
        </p:nvSpPr>
        <p:spPr>
          <a:xfrm>
            <a:off x="2607276" y="3104936"/>
            <a:ext cx="5066270" cy="392026"/>
          </a:xfrm>
          <a:custGeom>
            <a:avLst/>
            <a:gdLst>
              <a:gd name="connsiteX0" fmla="*/ 0 w 5066270"/>
              <a:gd name="connsiteY0" fmla="*/ 330242 h 392026"/>
              <a:gd name="connsiteX1" fmla="*/ 1099751 w 5066270"/>
              <a:gd name="connsiteY1" fmla="*/ 293172 h 392026"/>
              <a:gd name="connsiteX2" fmla="*/ 1791729 w 5066270"/>
              <a:gd name="connsiteY2" fmla="*/ 46037 h 392026"/>
              <a:gd name="connsiteX3" fmla="*/ 3323967 w 5066270"/>
              <a:gd name="connsiteY3" fmla="*/ 21323 h 392026"/>
              <a:gd name="connsiteX4" fmla="*/ 3917092 w 5066270"/>
              <a:gd name="connsiteY4" fmla="*/ 280815 h 392026"/>
              <a:gd name="connsiteX5" fmla="*/ 5066270 w 5066270"/>
              <a:gd name="connsiteY5" fmla="*/ 392026 h 39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270" h="392026">
                <a:moveTo>
                  <a:pt x="0" y="330242"/>
                </a:moveTo>
                <a:cubicBezTo>
                  <a:pt x="400565" y="335391"/>
                  <a:pt x="801130" y="340540"/>
                  <a:pt x="1099751" y="293172"/>
                </a:cubicBezTo>
                <a:cubicBezTo>
                  <a:pt x="1398373" y="245804"/>
                  <a:pt x="1421026" y="91345"/>
                  <a:pt x="1791729" y="46037"/>
                </a:cubicBezTo>
                <a:cubicBezTo>
                  <a:pt x="2162432" y="729"/>
                  <a:pt x="2969740" y="-17807"/>
                  <a:pt x="3323967" y="21323"/>
                </a:cubicBezTo>
                <a:cubicBezTo>
                  <a:pt x="3678194" y="60453"/>
                  <a:pt x="3626708" y="219031"/>
                  <a:pt x="3917092" y="280815"/>
                </a:cubicBezTo>
                <a:cubicBezTo>
                  <a:pt x="4207476" y="342599"/>
                  <a:pt x="4636873" y="367312"/>
                  <a:pt x="5066270" y="39202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25967</TotalTime>
  <Words>1058</Words>
  <Application>Microsoft Macintosh PowerPoint</Application>
  <PresentationFormat>Widescreen</PresentationFormat>
  <Paragraphs>770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Lab topology</vt:lpstr>
      <vt:lpstr>Paragon Active Assurance (PAA)</vt:lpstr>
      <vt:lpstr>Paragon Automation Lab</vt:lpstr>
      <vt:lpstr>Paragon Automation Lab</vt:lpstr>
      <vt:lpstr>Openstack + contrail networking lab</vt:lpstr>
      <vt:lpstr>Openstack + contrail networking using juju</vt:lpstr>
      <vt:lpstr>SDN Gateway</vt:lpstr>
      <vt:lpstr>Service Chaining</vt:lpstr>
      <vt:lpstr>Service Chaining using BGP</vt:lpstr>
      <vt:lpstr>Service Chaining using BGP</vt:lpstr>
      <vt:lpstr>Advance Service Chaining</vt:lpstr>
      <vt:lpstr>Openstack + contrail networking lab</vt:lpstr>
      <vt:lpstr>K8S + contrail networking lab</vt:lpstr>
      <vt:lpstr>K8S + CN2 Early </vt:lpstr>
      <vt:lpstr>K8S + CN2 </vt:lpstr>
      <vt:lpstr>K8S with calico + metallb + nginx ingress</vt:lpstr>
      <vt:lpstr>DC (apstra + vqfx)</vt:lpstr>
      <vt:lpstr>DC (apstra + vqfx)</vt:lpstr>
      <vt:lpstr>DC (apstra + vqfx)</vt:lpstr>
      <vt:lpstr>Topology</vt:lpstr>
      <vt:lpstr>DC1 : Spine-Leaf connection</vt:lpstr>
      <vt:lpstr>DC1 : Connection on Leaf</vt:lpstr>
      <vt:lpstr>DC1 : Connection on Leaf</vt:lpstr>
      <vt:lpstr>DC1 : Connection on Leaf</vt:lpstr>
      <vt:lpstr>DC1 : External Devices</vt:lpstr>
      <vt:lpstr>DC2 : Collapsed Switches</vt:lpstr>
      <vt:lpstr>EVPN Lab</vt:lpstr>
      <vt:lpstr>vBNG</vt:lpstr>
      <vt:lpstr>CUPS-DBNG</vt:lpstr>
      <vt:lpstr>WAG</vt:lpstr>
      <vt:lpstr>Security lab</vt:lpstr>
      <vt:lpstr>SDWAN with 128T</vt:lpstr>
      <vt:lpstr>SDWAN with 128T</vt:lpstr>
      <vt:lpstr>Kubernetes network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Mochammad Irzan</dc:creator>
  <cp:lastModifiedBy>Mochammad Irzan</cp:lastModifiedBy>
  <cp:revision>8</cp:revision>
  <dcterms:created xsi:type="dcterms:W3CDTF">2021-08-02T14:18:20Z</dcterms:created>
  <dcterms:modified xsi:type="dcterms:W3CDTF">2022-06-15T01:39:39Z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2021-08-02T14:18:20Z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0eb2ce56-4576-45b3-bdf7-9248cb35dcac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Juniper Business Use Only</vt:lpwstr>
  </property>
</Properties>
</file>