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52" r:id="rId10"/>
    <p:sldId id="353" r:id="rId11"/>
    <p:sldId id="349" r:id="rId12"/>
    <p:sldId id="340" r:id="rId13"/>
    <p:sldId id="257" r:id="rId14"/>
    <p:sldId id="343" r:id="rId15"/>
    <p:sldId id="350" r:id="rId16"/>
    <p:sldId id="274" r:id="rId17"/>
    <p:sldId id="258" r:id="rId18"/>
    <p:sldId id="270" r:id="rId19"/>
    <p:sldId id="263" r:id="rId20"/>
    <p:sldId id="271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3" r:id="rId29"/>
    <p:sldId id="354" r:id="rId30"/>
    <p:sldId id="355" r:id="rId31"/>
    <p:sldId id="341" r:id="rId32"/>
    <p:sldId id="336" r:id="rId33"/>
    <p:sldId id="275" r:id="rId34"/>
    <p:sldId id="345" r:id="rId35"/>
    <p:sldId id="35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6-24T13:22:55.333" v="681" actId="1076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32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26056</TotalTime>
  <Words>1108</Words>
  <Application>Microsoft Macintosh PowerPoint</Application>
  <PresentationFormat>Widescreen</PresentationFormat>
  <Paragraphs>808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2022-06-24T13:23:02Z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