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38" r:id="rId2"/>
    <p:sldId id="256" r:id="rId3"/>
    <p:sldId id="344" r:id="rId4"/>
    <p:sldId id="342" r:id="rId5"/>
    <p:sldId id="339" r:id="rId6"/>
    <p:sldId id="346" r:id="rId7"/>
    <p:sldId id="347" r:id="rId8"/>
    <p:sldId id="348" r:id="rId9"/>
    <p:sldId id="352" r:id="rId10"/>
    <p:sldId id="353" r:id="rId11"/>
    <p:sldId id="349" r:id="rId12"/>
    <p:sldId id="340" r:id="rId13"/>
    <p:sldId id="257" r:id="rId14"/>
    <p:sldId id="343" r:id="rId15"/>
    <p:sldId id="350" r:id="rId16"/>
    <p:sldId id="274" r:id="rId17"/>
    <p:sldId id="258" r:id="rId18"/>
    <p:sldId id="270" r:id="rId19"/>
    <p:sldId id="263" r:id="rId20"/>
    <p:sldId id="271" r:id="rId21"/>
    <p:sldId id="264" r:id="rId22"/>
    <p:sldId id="265" r:id="rId23"/>
    <p:sldId id="266" r:id="rId24"/>
    <p:sldId id="267" r:id="rId25"/>
    <p:sldId id="268" r:id="rId26"/>
    <p:sldId id="269" r:id="rId27"/>
    <p:sldId id="272" r:id="rId28"/>
    <p:sldId id="273" r:id="rId29"/>
    <p:sldId id="354" r:id="rId30"/>
    <p:sldId id="355" r:id="rId31"/>
    <p:sldId id="341" r:id="rId32"/>
    <p:sldId id="336" r:id="rId33"/>
    <p:sldId id="275" r:id="rId34"/>
    <p:sldId id="345" r:id="rId35"/>
    <p:sldId id="35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53" dt="2022-06-24T13:22:5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6-24T13:22:55.333" v="681" actId="1076"/>
      <pc:docMkLst>
        <pc:docMk/>
      </pc:docMkLst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7/1/22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3097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32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26166</TotalTime>
  <Words>1108</Words>
  <Application>Microsoft Macintosh PowerPoint</Application>
  <PresentationFormat>Widescreen</PresentationFormat>
  <Paragraphs>808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9</cp:revision>
  <dcterms:created xsi:type="dcterms:W3CDTF">2021-08-02T14:18:20Z</dcterms:created>
  <dcterms:modified xsi:type="dcterms:W3CDTF">2022-07-01T07:50:51Z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