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93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C480-9D95-A170-CE10-6EDE4DC3C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AEF31-A763-3B5A-BE72-51968457A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3BF16-4954-E678-F367-D7C4E379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42D5-79C0-4034-9DDE-E9C88C6AED06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10A19-8AA2-001B-A68F-58174B9E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0E762-D53C-25B3-64BA-315BFC3D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C510-5C14-4F5B-878A-47823158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4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0833F-4FAB-92BC-2634-E62996DB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3CB28-A7A7-74BB-C8C2-C31F7960A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45E5B-A621-29CF-85D4-C94693EEC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42D5-79C0-4034-9DDE-E9C88C6AED06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A527F-43AB-FE0C-C7F9-E7008A7F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50392-0945-76CD-4D13-1A545A9A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C510-5C14-4F5B-878A-47823158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4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16C32-2EF1-5D09-7892-F710FB439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52701-2E33-80AB-969B-244BDC57A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9893F-6D3C-2594-6326-84B3D691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42D5-79C0-4034-9DDE-E9C88C6AED06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3658B-4C47-1198-AE2D-4FDBA1D78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737EB-07AC-C3CA-0260-0DEF36F1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C510-5C14-4F5B-878A-47823158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7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543F-E066-879D-E753-964CF604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3F73-A625-36B3-1CF6-3D32C8A38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3A56D-4854-342D-07A1-A56A068CF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42D5-79C0-4034-9DDE-E9C88C6AED06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AD7CF-6F39-C6E9-80A3-0FDD1240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A2C6C-0843-9760-F19A-1A5E78A96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C510-5C14-4F5B-878A-47823158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3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FC56-54CD-07A4-2C04-398715D82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803F4-5565-09BC-1898-0E463AFE4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4D69D-D192-4723-C681-ABA6ADE49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42D5-79C0-4034-9DDE-E9C88C6AED06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D440C-1131-E167-E48C-A083045E2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CE03B-1A3B-73AE-62E2-EFE85771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C510-5C14-4F5B-878A-47823158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8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7D1F0-998B-06FC-3724-6C565EA5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8C091-E3AE-EBB0-3967-0318105CD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A2983-89B2-7BC0-EC68-BEF7BFFCB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EE621-C6D2-FF95-5E7F-35F2B431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42D5-79C0-4034-9DDE-E9C88C6AED06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7DC9F-59A4-DCD5-56A0-DF6A11B24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2E489-3CB1-1B04-775D-CB70B758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C510-5C14-4F5B-878A-47823158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2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D1AFB-0D12-D42C-C29A-C5C03B55C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6E23E-9710-CDAD-A53D-876D0809F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8DF31-00A3-7188-3C1C-79A94152B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374AD4-8A1E-3713-9C1B-12F7D58D0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B22F48-3649-B459-D66E-CAED7EF72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5967E9-A131-173C-89B0-7A27942B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42D5-79C0-4034-9DDE-E9C88C6AED06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201D43-6A20-75B0-B2B0-1CE15B67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218E9E-7E1B-B18C-BF61-9525D35C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C510-5C14-4F5B-878A-47823158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9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5821-0B7E-09E6-533B-3CEBFDC4D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1DF356-7C10-B584-051A-259FE35A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42D5-79C0-4034-9DDE-E9C88C6AED06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F2797-5DF1-6059-35EA-8B3AAB21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D095F-C5DA-2397-093B-0B47D651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C510-5C14-4F5B-878A-47823158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11309-CB3A-80D2-BE9C-F184E1156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42D5-79C0-4034-9DDE-E9C88C6AED06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1A911A-9CD5-F52D-C375-1A594744F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A94B8-50F2-AF99-4BEC-4FAC467A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C510-5C14-4F5B-878A-47823158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6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53554-4631-D16E-2847-475883399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FF522-2945-4DAB-91A4-532F7DCAB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686C1-A1E5-171A-F689-050DE9F99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0784C-0B4F-20E9-E528-4AC323C76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42D5-79C0-4034-9DDE-E9C88C6AED06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1D2FB-A600-6932-8441-F16CBF9A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4B667-83FE-4A4B-D59D-37781649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C510-5C14-4F5B-878A-47823158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2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25EC-C463-3142-D814-609237AC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36DE67-11C5-3377-F0A9-2E3AA615C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ECDBC-29E3-B1FA-C2F2-0B23B8BB8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E00A0-68E2-7099-0FB2-DC701CDF8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42D5-79C0-4034-9DDE-E9C88C6AED06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18182-5896-6590-4CB3-3F3F3268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6B7D9-A122-FE04-7FBC-7D70AD5E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C510-5C14-4F5B-878A-47823158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0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ADFFC-7F1E-311C-988D-E78F0D8F2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BD31A-A081-1C31-8005-BFDFA5A6E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26929-0D4C-1A12-0B76-D83A4D83B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C842D5-79C0-4034-9DDE-E9C88C6AED06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05CEF-D153-0F5E-403E-16D07EE7B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53F04-C895-C014-FD7E-AD59AD344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D8C510-5C14-4F5B-878A-478231586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6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73B1E0C-7D9A-9351-17B2-E23AB169E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7152" y="-411480"/>
            <a:ext cx="8997696" cy="749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79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Mostafa  Sayed mahmoud abd el maqsoud</dc:creator>
  <cp:lastModifiedBy>Mostafa  Sayed mahmoud abd el maqsoud</cp:lastModifiedBy>
  <cp:revision>1</cp:revision>
  <dcterms:created xsi:type="dcterms:W3CDTF">2025-05-03T22:35:04Z</dcterms:created>
  <dcterms:modified xsi:type="dcterms:W3CDTF">2025-05-03T22:36:35Z</dcterms:modified>
</cp:coreProperties>
</file>