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7" r:id="rId11"/>
    <p:sldId id="269" r:id="rId12"/>
    <p:sldId id="268"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 id="267"/>
            <p14:sldId id="269"/>
            <p14:sldId id="268"/>
            <p14:sldId id="270"/>
            <p14:sldId id="271"/>
          </p14:sldIdLst>
        </p14:section>
        <p14:section name="Untitled Section" id="{E69038F2-464E-4B44-BA99-27A3D4DC8A25}">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29" name="Picture 512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131" name="Rectangle 51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33" name="Rectangle 51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35" name="Group 5134">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136" name="Picture 5135">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7" name="Picture 5136">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9" name="Rectangle 5138">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36ED-2310-CD96-08FF-311B73A5D733}"/>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dirty="0">
                <a:effectLst/>
              </a:rPr>
              <a:t> Popularity vs. Vote Average</a:t>
            </a:r>
            <a:endParaRPr lang="en-US" dirty="0"/>
          </a:p>
        </p:txBody>
      </p:sp>
      <p:pic>
        <p:nvPicPr>
          <p:cNvPr id="5122" name="Picture 2">
            <a:extLst>
              <a:ext uri="{FF2B5EF4-FFF2-40B4-BE49-F238E27FC236}">
                <a16:creationId xmlns:a16="http://schemas.microsoft.com/office/drawing/2014/main" id="{C990E7A6-A93B-A7F0-A5EF-F8DFF0B7F1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849908"/>
            <a:ext cx="4209625" cy="32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4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EA0C-31F0-5DEA-7B54-941F0CECB216}"/>
              </a:ext>
            </a:extLst>
          </p:cNvPr>
          <p:cNvSpPr>
            <a:spLocks noGrp="1"/>
          </p:cNvSpPr>
          <p:nvPr>
            <p:ph type="title"/>
          </p:nvPr>
        </p:nvSpPr>
        <p:spPr>
          <a:xfrm>
            <a:off x="1143000" y="1066800"/>
            <a:ext cx="5410200" cy="1997075"/>
          </a:xfrm>
        </p:spPr>
        <p:txBody>
          <a:bodyPr>
            <a:normAutofit/>
          </a:bodyPr>
          <a:lstStyle/>
          <a:p>
            <a:pPr>
              <a:lnSpc>
                <a:spcPct val="90000"/>
              </a:lnSpc>
            </a:pPr>
            <a:r>
              <a:rPr lang="en-US" sz="3300" dirty="0">
                <a:latin typeface="-apple-system"/>
              </a:rPr>
              <a:t>C</a:t>
            </a:r>
            <a:r>
              <a:rPr lang="en-US" sz="3300" b="0" i="0" dirty="0">
                <a:effectLst/>
                <a:latin typeface="-apple-system"/>
              </a:rPr>
              <a:t>orrelations between popularity and vote average</a:t>
            </a:r>
            <a:endParaRPr lang="en-US" sz="3300" dirty="0"/>
          </a:p>
        </p:txBody>
      </p:sp>
      <p:sp>
        <p:nvSpPr>
          <p:cNvPr id="7174" name="Content Placeholder 7173">
            <a:extLst>
              <a:ext uri="{FF2B5EF4-FFF2-40B4-BE49-F238E27FC236}">
                <a16:creationId xmlns:a16="http://schemas.microsoft.com/office/drawing/2014/main" id="{8B469C6B-56A3-D59E-8AFF-A930833C8920}"/>
              </a:ext>
            </a:extLst>
          </p:cNvPr>
          <p:cNvSpPr>
            <a:spLocks noGrp="1"/>
          </p:cNvSpPr>
          <p:nvPr>
            <p:ph idx="1"/>
          </p:nvPr>
        </p:nvSpPr>
        <p:spPr>
          <a:xfrm>
            <a:off x="1143000" y="3200400"/>
            <a:ext cx="5410200" cy="2590800"/>
          </a:xfrm>
        </p:spPr>
        <p:txBody>
          <a:bodyPr>
            <a:normAutofit/>
          </a:bodyPr>
          <a:lstStyle/>
          <a:p>
            <a:endParaRPr lang="en-US" sz="1800" dirty="0"/>
          </a:p>
        </p:txBody>
      </p:sp>
      <p:pic>
        <p:nvPicPr>
          <p:cNvPr id="7170" name="Picture 2">
            <a:extLst>
              <a:ext uri="{FF2B5EF4-FFF2-40B4-BE49-F238E27FC236}">
                <a16:creationId xmlns:a16="http://schemas.microsoft.com/office/drawing/2014/main" id="{793F7374-8038-D945-59FB-A08B8C494A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9953" y="3200401"/>
            <a:ext cx="5410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53" name="Picture 615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55" name="Rectangle 615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59" name="Group 6158">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6160" name="Picture 6159">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61" name="Picture 6160">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163" name="Rectangle 6162">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EF37-6E8F-D0FD-D846-50C406F1050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Budget vs Revenue</a:t>
            </a:r>
          </a:p>
        </p:txBody>
      </p:sp>
      <p:pic>
        <p:nvPicPr>
          <p:cNvPr id="6146" name="Picture 2">
            <a:extLst>
              <a:ext uri="{FF2B5EF4-FFF2-40B4-BE49-F238E27FC236}">
                <a16:creationId xmlns:a16="http://schemas.microsoft.com/office/drawing/2014/main" id="{94D30D53-7B81-3567-D4A5-60B07E8E7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65716"/>
            <a:ext cx="4209625" cy="3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201" name="Picture 820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203" name="Rectangle 82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5" name="Rectangle 820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7" name="Group 820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8208" name="Picture 8207">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9" name="Picture 8208">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11" name="Rectangle 8210">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4C070-935F-0910-A8C3-07A466AEDC87}"/>
              </a:ext>
            </a:extLst>
          </p:cNvPr>
          <p:cNvSpPr>
            <a:spLocks noGrp="1"/>
          </p:cNvSpPr>
          <p:nvPr>
            <p:ph type="title"/>
          </p:nvPr>
        </p:nvSpPr>
        <p:spPr>
          <a:xfrm>
            <a:off x="5638800" y="1066800"/>
            <a:ext cx="5367527" cy="2833528"/>
          </a:xfrm>
        </p:spPr>
        <p:txBody>
          <a:bodyPr vert="horz" lIns="91440" tIns="45720" rIns="91440" bIns="45720" rtlCol="0" anchor="b">
            <a:normAutofit/>
          </a:bodyPr>
          <a:lstStyle/>
          <a:p>
            <a:pPr algn="ctr"/>
            <a:r>
              <a:rPr lang="en-US" sz="4100" dirty="0"/>
              <a:t>C</a:t>
            </a:r>
            <a:r>
              <a:rPr lang="en-US" sz="4100" i="0" dirty="0">
                <a:effectLst/>
              </a:rPr>
              <a:t>orrelations between budget and revenue</a:t>
            </a:r>
            <a:endParaRPr lang="en-US" sz="4100" dirty="0"/>
          </a:p>
        </p:txBody>
      </p:sp>
      <p:pic>
        <p:nvPicPr>
          <p:cNvPr id="8194" name="Picture 2">
            <a:extLst>
              <a:ext uri="{FF2B5EF4-FFF2-40B4-BE49-F238E27FC236}">
                <a16:creationId xmlns:a16="http://schemas.microsoft.com/office/drawing/2014/main" id="{16CBE790-3E75-3CD1-ADFF-5D061EABE77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49930"/>
            <a:ext cx="4209625" cy="343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9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2" name="Rectangle 92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224" name="Picture 92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9226" name="Rectangle 922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28" name="Rectangle 922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230" name="Group 9229">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9231" name="Picture 9230">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9232" name="Picture 9231">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9234" name="Rectangle 9233">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1D8D4-56E2-65F3-4802-8BFD3416F0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a:effectLst/>
              </a:rPr>
              <a:t>Present a pie chart to show the distribution of movie genres in the dataset.</a:t>
            </a:r>
            <a:endParaRPr lang="en-US" dirty="0"/>
          </a:p>
        </p:txBody>
      </p:sp>
      <p:pic>
        <p:nvPicPr>
          <p:cNvPr id="9225" name="Picture 9">
            <a:extLst>
              <a:ext uri="{FF2B5EF4-FFF2-40B4-BE49-F238E27FC236}">
                <a16:creationId xmlns:a16="http://schemas.microsoft.com/office/drawing/2014/main" id="{5A916EE6-0A9C-E652-6B6D-44AAC21CC15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38513" y="1586593"/>
            <a:ext cx="4445206"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4324</TotalTime>
  <Words>416</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 Popularity vs. Vote Average</vt:lpstr>
      <vt:lpstr>Correlations between popularity and vote average</vt:lpstr>
      <vt:lpstr>Budget vs Revenue</vt:lpstr>
      <vt:lpstr>Correlations between budget and revenue</vt:lpstr>
      <vt:lpstr>Present a pie chart to show the distribution of movie genres in the dataset.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4</cp:revision>
  <dcterms:created xsi:type="dcterms:W3CDTF">2023-10-08T14:32:30Z</dcterms:created>
  <dcterms:modified xsi:type="dcterms:W3CDTF">2023-10-11T14:37:07Z</dcterms:modified>
</cp:coreProperties>
</file>