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0200"/>
            <a:ext cx="7772400" cy="1470025"/>
          </a:xfrm>
        </p:spPr>
        <p:txBody>
          <a:bodyPr/>
          <a:lstStyle/>
          <a:p>
            <a:r>
              <a:rPr dirty="0"/>
              <a:t>Title </a:t>
            </a:r>
            <a:r>
              <a:rPr lang="en-US" dirty="0"/>
              <a:t>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562101"/>
            <a:ext cx="6553200" cy="2095500"/>
          </a:xfrm>
        </p:spPr>
        <p:txBody>
          <a:bodyPr>
            <a:normAutofit fontScale="70000" lnSpcReduction="20000"/>
          </a:bodyPr>
          <a:lstStyle/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Project: Optical Fiber Communication with Arduino</a:t>
            </a:r>
          </a:p>
          <a:p>
            <a:r>
              <a:rPr dirty="0">
                <a:solidFill>
                  <a:schemeClr val="tx1"/>
                </a:solidFill>
              </a:rPr>
              <a:t>Course: EE413 Introduction to Optics Lab</a:t>
            </a:r>
          </a:p>
          <a:p>
            <a:r>
              <a:rPr dirty="0">
                <a:solidFill>
                  <a:schemeClr val="tx1"/>
                </a:solidFill>
              </a:rPr>
              <a:t>Semester: Summer 2025</a:t>
            </a:r>
          </a:p>
          <a:p>
            <a:r>
              <a:rPr dirty="0">
                <a:solidFill>
                  <a:schemeClr val="tx1"/>
                </a:solidFill>
              </a:rPr>
              <a:t>Team Members: [Insert Names]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MIT OpenCourseWare on fiber optics fundamentals.</a:t>
            </a:r>
          </a:p>
          <a:p>
            <a:r>
              <a:t>YouTube tutorials: Carbon Coil, RimstarOrg,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LED vs Laser: Safer vs Powerful.</a:t>
            </a:r>
          </a:p>
          <a:p>
            <a:r>
              <a:t>Photodiode vs LDR: Speed vs Cost.</a:t>
            </a:r>
          </a:p>
          <a:p>
            <a:r>
              <a:t>Plastic vs Glass fiber: Handling vs Efficiency.</a:t>
            </a:r>
          </a:p>
          <a:p>
            <a:r>
              <a:t>Transmission encoding: PWM vs On-Off Keying.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Initial sketches and block diagrams.</a:t>
            </a:r>
          </a:p>
          <a:p>
            <a:r>
              <a:t>Testing individual components (LED, photodiode, LCD, etc.).</a:t>
            </a:r>
          </a:p>
          <a:p>
            <a:r>
              <a:t>Finalizing method of communication and encoding.</a:t>
            </a:r>
          </a:p>
          <a:p>
            <a:r>
              <a:t>Assigning tasks to each team member.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Process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Draw circuit diagram.</a:t>
            </a:r>
          </a:p>
          <a:p>
            <a:r>
              <a:t>Simulate individual modules in Proteus or Tinkercad.</a:t>
            </a:r>
          </a:p>
          <a:p>
            <a:r>
              <a:t>Develop Arduino code for both TX and RX.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Process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Integrate LED, fiber, and photodiode into physical setup.</a:t>
            </a:r>
          </a:p>
          <a:p>
            <a:r>
              <a:t>Wire LCDs to Arduino for display.</a:t>
            </a:r>
          </a:p>
          <a:p>
            <a:r>
              <a:t>Test transmission, observe delays, verify data accuracy.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Transmitter: Arduino + Laser + LCD.</a:t>
            </a:r>
          </a:p>
          <a:p>
            <a:r>
              <a:t>Channel: Plastic fiber optic cable (~1m).</a:t>
            </a:r>
          </a:p>
          <a:p>
            <a:r>
              <a:t>Receiver: Photodiode + Arduino + LCD.</a:t>
            </a:r>
          </a:p>
          <a:p>
            <a:r>
              <a:t>Display: Transmitted and received values for validation.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Successfully transmitted numbers from 0 to 99.</a:t>
            </a:r>
          </a:p>
          <a:p>
            <a:r>
              <a:t>Displayed data matches input with minimal delay.</a:t>
            </a:r>
          </a:p>
          <a:p>
            <a:r>
              <a:t>System works reliably in short indoor distances.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Commercializing the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Applications: Secure short-range data transfer, education kits, EMI-prone areas.</a:t>
            </a:r>
          </a:p>
          <a:p>
            <a:r>
              <a:t>Market: Schools, training centers, labs, and smart devices.</a:t>
            </a:r>
          </a:p>
          <a:p>
            <a:r>
              <a:t>Improvements: Add distance calibration, CRC checks, longer-range fiber.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Keiser, G. (2017). Optical Fiber Communications.</a:t>
            </a:r>
          </a:p>
          <a:p>
            <a:r>
              <a:t>https://www.youtube.com/watch?v=SS-fbw7MjmI</a:t>
            </a:r>
          </a:p>
          <a:p>
            <a:r>
              <a:t>https://www.electronics-tutorials.ws/fibre/</a:t>
            </a:r>
          </a:p>
          <a:p>
            <a:r>
              <a:t>https://www.arduino.cc/</a:t>
            </a:r>
          </a:p>
          <a:p>
            <a:r>
              <a:t>https://www.researchgate.net/</a:t>
            </a:r>
          </a:p>
          <a:p>
            <a:r>
              <a:t>https://ocw.mit.edu/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Fiber optic communication uses light to transmit data through optical fibers.</a:t>
            </a:r>
          </a:p>
          <a:p>
            <a:r>
              <a:t>It provides high-speed, secure, and EMI-resistant transmission.</a:t>
            </a:r>
          </a:p>
          <a:p>
            <a:r>
              <a:t>The system is increasingly used in telecom, IoT, and smart infrastructure.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Traditional wired/wireless methods are prone to interference and limited speeds.</a:t>
            </a:r>
          </a:p>
          <a:p>
            <a:r>
              <a:t>Demand for efficient, secure, and low-cost communication is rising.</a:t>
            </a:r>
          </a:p>
          <a:p>
            <a:r>
              <a:t>This project aims to tackle these challenges using Arduino and fiber optics.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project supports Kuwait’s goal of becoming a smart and tech-driven society.</a:t>
            </a:r>
          </a:p>
          <a:p>
            <a:r>
              <a:t>Aligned with national goals for digital infrastructure and education.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Design a simple yet functional optical communication prototype using Arduino.</a:t>
            </a:r>
          </a:p>
          <a:p>
            <a:r>
              <a:t>Transmit numeric data over fiber optic cable.</a:t>
            </a:r>
          </a:p>
          <a:p>
            <a:r>
              <a:t>Display transmitted and received data using LCDs.</a:t>
            </a:r>
          </a:p>
          <a:p>
            <a:r>
              <a:t>Ensure the system is low-cost, replicable, and safe.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Realistic Constraints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Component availability and compatibility with Arduino.</a:t>
            </a:r>
          </a:p>
          <a:p>
            <a:r>
              <a:t>Budget limitations restrict use of high-end components.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Realistic Constraints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Laser safety regulations (Class 1 recommended).</a:t>
            </a:r>
          </a:p>
          <a:p>
            <a:r>
              <a:t>Signal attenuation over long distances.</a:t>
            </a:r>
          </a:p>
          <a:p>
            <a:r>
              <a:t>Need for stable and regulated power 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IEEE 802.3: Ethernet protocols over optical media.</a:t>
            </a:r>
          </a:p>
          <a:p>
            <a:r>
              <a:t>IEC 60825-1: International safety standard for laser products.</a:t>
            </a:r>
          </a:p>
          <a:p>
            <a:r>
              <a:t>ANSI/TIA-568: Cabling standards in structured networks.</a:t>
            </a:r>
          </a:p>
          <a:p>
            <a:r>
              <a:t>Arduino community best practices for embedded code.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Keiser, G. (2017). Optical Fiber Communications. Springer.</a:t>
            </a:r>
          </a:p>
          <a:p>
            <a:r>
              <a:t>Research papers on Arduino-based fiber optics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591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Title Project</vt:lpstr>
      <vt:lpstr>Introduction</vt:lpstr>
      <vt:lpstr>Problem Definition</vt:lpstr>
      <vt:lpstr>Project Context</vt:lpstr>
      <vt:lpstr>Objectives</vt:lpstr>
      <vt:lpstr>Realistic Constraints (1/2)</vt:lpstr>
      <vt:lpstr>Realistic Constraints (2/2)</vt:lpstr>
      <vt:lpstr>Engineering Standards</vt:lpstr>
      <vt:lpstr>Literature Review (1/2)</vt:lpstr>
      <vt:lpstr>Literature Review (2/2)</vt:lpstr>
      <vt:lpstr>Possible Solutions</vt:lpstr>
      <vt:lpstr>Brainstorming</vt:lpstr>
      <vt:lpstr>Design Process (1/2)</vt:lpstr>
      <vt:lpstr>Design Process (2/2)</vt:lpstr>
      <vt:lpstr>Final Design</vt:lpstr>
      <vt:lpstr>Prototype Results</vt:lpstr>
      <vt:lpstr>Commercializing the Product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Alaa</cp:lastModifiedBy>
  <cp:revision>3</cp:revision>
  <dcterms:created xsi:type="dcterms:W3CDTF">2013-01-27T09:14:16Z</dcterms:created>
  <dcterms:modified xsi:type="dcterms:W3CDTF">2025-07-07T21:06:11Z</dcterms:modified>
  <cp:category/>
</cp:coreProperties>
</file>