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0" r:id="rId1"/>
  </p:sldMasterIdLst>
  <p:sldIdLst>
    <p:sldId id="256" r:id="rId2"/>
    <p:sldId id="257" r:id="rId3"/>
    <p:sldId id="261" r:id="rId4"/>
    <p:sldId id="260"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Genius" initials="T" lastIdx="1" clrIdx="0">
    <p:extLst>
      <p:ext uri="{19B8F6BF-5375-455C-9EA6-DF929625EA0E}">
        <p15:presenceInfo xmlns:p15="http://schemas.microsoft.com/office/powerpoint/2012/main" userId="TheGeni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1" d="100"/>
          <a:sy n="91"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058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6855811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878463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4506824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332214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99662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89475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00151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87201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6/4/2023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06554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2689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6/4/2023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4748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6/4/2023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51374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6/4/2023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76417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74648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6/4/2023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81079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6/4/2023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1314661"/>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 id="2147484004" r:id="rId14"/>
    <p:sldLayoutId id="2147484005" r:id="rId15"/>
    <p:sldLayoutId id="214748400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fif"/><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797AB36-D1F4-CB82-C56D-5F582A88A0F1}"/>
              </a:ext>
            </a:extLst>
          </p:cNvPr>
          <p:cNvSpPr>
            <a:spLocks noGrp="1"/>
          </p:cNvSpPr>
          <p:nvPr>
            <p:ph type="subTitle" idx="1"/>
          </p:nvPr>
        </p:nvSpPr>
        <p:spPr>
          <a:xfrm>
            <a:off x="1100015" y="1811216"/>
            <a:ext cx="7315200" cy="4308230"/>
          </a:xfrm>
        </p:spPr>
        <p:txBody>
          <a:bodyPr>
            <a:normAutofit/>
          </a:bodyPr>
          <a:lstStyle/>
          <a:p>
            <a:pPr algn="l"/>
            <a:r>
              <a:rPr lang="en-US" sz="2000" b="1" dirty="0"/>
              <a:t>Team number </a:t>
            </a:r>
            <a:r>
              <a:rPr lang="en-US" sz="2000" dirty="0"/>
              <a:t>: J022202</a:t>
            </a:r>
          </a:p>
          <a:p>
            <a:r>
              <a:rPr lang="ar-SA" sz="2000" dirty="0"/>
              <a:t>        </a:t>
            </a:r>
            <a:r>
              <a:rPr lang="en-US" sz="2000" b="1" dirty="0"/>
              <a:t>Team members</a:t>
            </a:r>
            <a:r>
              <a:rPr lang="en-US" sz="2000" dirty="0"/>
              <a:t>:</a:t>
            </a:r>
            <a:endParaRPr lang="ar-SA" sz="2000" dirty="0"/>
          </a:p>
          <a:p>
            <a:r>
              <a:rPr lang="ar-SA" sz="2000" dirty="0"/>
              <a:t>                         </a:t>
            </a:r>
            <a:r>
              <a:rPr lang="en-US" sz="2000" dirty="0"/>
              <a:t>Abdirahman Ahmed</a:t>
            </a:r>
            <a:endParaRPr lang="ar-SA" sz="2000" dirty="0"/>
          </a:p>
          <a:p>
            <a:r>
              <a:rPr lang="ar-SA" sz="2000" dirty="0"/>
              <a:t>                         </a:t>
            </a:r>
            <a:r>
              <a:rPr lang="en-US" sz="2000" dirty="0"/>
              <a:t>Ziad Ayman                             </a:t>
            </a:r>
          </a:p>
          <a:p>
            <a:pPr algn="l"/>
            <a:r>
              <a:rPr lang="en-US" sz="2000" dirty="0"/>
              <a:t>                            Mohamed Abdel Naser</a:t>
            </a:r>
          </a:p>
          <a:p>
            <a:pPr algn="l"/>
            <a:r>
              <a:rPr lang="en-US" sz="2000" dirty="0"/>
              <a:t>                             merenda Bassem</a:t>
            </a:r>
          </a:p>
          <a:p>
            <a:pPr algn="l"/>
            <a:r>
              <a:rPr lang="en-US" sz="2000" dirty="0"/>
              <a:t>                             Salma Khaled</a:t>
            </a:r>
          </a:p>
          <a:p>
            <a:pPr algn="l"/>
            <a:r>
              <a:rPr lang="en-US" sz="2000" dirty="0"/>
              <a:t>             </a:t>
            </a:r>
            <a:endParaRPr lang="en-US" sz="6000" dirty="0"/>
          </a:p>
          <a:p>
            <a:endParaRPr lang="en-US" sz="6000" dirty="0"/>
          </a:p>
          <a:p>
            <a:endParaRPr lang="en-US" sz="6000" dirty="0"/>
          </a:p>
          <a:p>
            <a:endParaRPr lang="en-US" sz="6000" dirty="0"/>
          </a:p>
          <a:p>
            <a:endParaRPr lang="en-US" sz="6000" dirty="0"/>
          </a:p>
          <a:p>
            <a:endParaRPr lang="en-US" sz="6000" dirty="0"/>
          </a:p>
          <a:p>
            <a:endParaRPr lang="en-US" sz="6000" dirty="0"/>
          </a:p>
          <a:p>
            <a:endParaRPr lang="en-US" sz="6000" dirty="0"/>
          </a:p>
        </p:txBody>
      </p:sp>
      <p:pic>
        <p:nvPicPr>
          <p:cNvPr id="11" name="Picture 10">
            <a:extLst>
              <a:ext uri="{FF2B5EF4-FFF2-40B4-BE49-F238E27FC236}">
                <a16:creationId xmlns:a16="http://schemas.microsoft.com/office/drawing/2014/main" id="{2883D3A3-E609-FB65-E320-023159A9D5BC}"/>
              </a:ext>
            </a:extLst>
          </p:cNvPr>
          <p:cNvPicPr>
            <a:picLocks noChangeAspect="1"/>
          </p:cNvPicPr>
          <p:nvPr/>
        </p:nvPicPr>
        <p:blipFill>
          <a:blip r:embed="rId2"/>
          <a:stretch>
            <a:fillRect/>
          </a:stretch>
        </p:blipFill>
        <p:spPr>
          <a:xfrm>
            <a:off x="5714221" y="332122"/>
            <a:ext cx="2202991" cy="777024"/>
          </a:xfrm>
          <a:prstGeom prst="rect">
            <a:avLst/>
          </a:prstGeom>
        </p:spPr>
      </p:pic>
      <p:pic>
        <p:nvPicPr>
          <p:cNvPr id="2" name="Picture 1">
            <a:extLst>
              <a:ext uri="{FF2B5EF4-FFF2-40B4-BE49-F238E27FC236}">
                <a16:creationId xmlns:a16="http://schemas.microsoft.com/office/drawing/2014/main" id="{7E22FD40-8A80-507E-C8B0-690CF7E8A264}"/>
              </a:ext>
            </a:extLst>
          </p:cNvPr>
          <p:cNvPicPr>
            <a:picLocks noChangeAspect="1"/>
          </p:cNvPicPr>
          <p:nvPr/>
        </p:nvPicPr>
        <p:blipFill>
          <a:blip r:embed="rId3"/>
          <a:stretch>
            <a:fillRect/>
          </a:stretch>
        </p:blipFill>
        <p:spPr>
          <a:xfrm>
            <a:off x="595713" y="159453"/>
            <a:ext cx="1870762" cy="1122362"/>
          </a:xfrm>
          <a:prstGeom prst="rect">
            <a:avLst/>
          </a:prstGeom>
        </p:spPr>
      </p:pic>
      <p:pic>
        <p:nvPicPr>
          <p:cNvPr id="4" name="Picture 3">
            <a:extLst>
              <a:ext uri="{FF2B5EF4-FFF2-40B4-BE49-F238E27FC236}">
                <a16:creationId xmlns:a16="http://schemas.microsoft.com/office/drawing/2014/main" id="{1C34F8A6-0EE3-1D9E-1046-5547B93243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6631" y="193766"/>
            <a:ext cx="1870761" cy="1089576"/>
          </a:xfrm>
          <a:prstGeom prst="rect">
            <a:avLst/>
          </a:prstGeom>
        </p:spPr>
      </p:pic>
      <p:pic>
        <p:nvPicPr>
          <p:cNvPr id="6" name="Picture 5" descr="Text&#10;&#10;Description automatically generated with low confidence">
            <a:extLst>
              <a:ext uri="{FF2B5EF4-FFF2-40B4-BE49-F238E27FC236}">
                <a16:creationId xmlns:a16="http://schemas.microsoft.com/office/drawing/2014/main" id="{99E02D62-BC04-8526-B1DF-420C979073D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35815" y="159453"/>
            <a:ext cx="4056185" cy="997501"/>
          </a:xfrm>
          <a:prstGeom prst="rect">
            <a:avLst/>
          </a:prstGeom>
        </p:spPr>
      </p:pic>
    </p:spTree>
    <p:extLst>
      <p:ext uri="{BB962C8B-B14F-4D97-AF65-F5344CB8AC3E}">
        <p14:creationId xmlns:p14="http://schemas.microsoft.com/office/powerpoint/2010/main" val="33313865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C3F3199-8A8E-303E-F071-2735500B7B70}"/>
              </a:ext>
            </a:extLst>
          </p:cNvPr>
          <p:cNvPicPr>
            <a:picLocks noChangeAspect="1"/>
          </p:cNvPicPr>
          <p:nvPr/>
        </p:nvPicPr>
        <p:blipFill>
          <a:blip r:embed="rId2"/>
          <a:stretch>
            <a:fillRect/>
          </a:stretch>
        </p:blipFill>
        <p:spPr>
          <a:xfrm>
            <a:off x="5714221" y="332122"/>
            <a:ext cx="2202991" cy="777024"/>
          </a:xfrm>
          <a:prstGeom prst="rect">
            <a:avLst/>
          </a:prstGeom>
        </p:spPr>
      </p:pic>
      <p:pic>
        <p:nvPicPr>
          <p:cNvPr id="9" name="Picture 8">
            <a:extLst>
              <a:ext uri="{FF2B5EF4-FFF2-40B4-BE49-F238E27FC236}">
                <a16:creationId xmlns:a16="http://schemas.microsoft.com/office/drawing/2014/main" id="{AEAC54F3-BE1C-B842-D547-CA0781D12BA8}"/>
              </a:ext>
            </a:extLst>
          </p:cNvPr>
          <p:cNvPicPr>
            <a:picLocks noChangeAspect="1"/>
          </p:cNvPicPr>
          <p:nvPr/>
        </p:nvPicPr>
        <p:blipFill>
          <a:blip r:embed="rId3"/>
          <a:stretch>
            <a:fillRect/>
          </a:stretch>
        </p:blipFill>
        <p:spPr>
          <a:xfrm>
            <a:off x="595713" y="159453"/>
            <a:ext cx="1870762" cy="1122362"/>
          </a:xfrm>
          <a:prstGeom prst="rect">
            <a:avLst/>
          </a:prstGeom>
        </p:spPr>
      </p:pic>
      <p:pic>
        <p:nvPicPr>
          <p:cNvPr id="10" name="Picture 9">
            <a:extLst>
              <a:ext uri="{FF2B5EF4-FFF2-40B4-BE49-F238E27FC236}">
                <a16:creationId xmlns:a16="http://schemas.microsoft.com/office/drawing/2014/main" id="{6395CFDD-D9E7-65F9-024D-21D4C7C0A9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6631" y="193766"/>
            <a:ext cx="1870761" cy="1089576"/>
          </a:xfrm>
          <a:prstGeom prst="rect">
            <a:avLst/>
          </a:prstGeom>
        </p:spPr>
      </p:pic>
      <p:pic>
        <p:nvPicPr>
          <p:cNvPr id="11" name="Picture 10" descr="Text&#10;&#10;Description automatically generated with low confidence">
            <a:extLst>
              <a:ext uri="{FF2B5EF4-FFF2-40B4-BE49-F238E27FC236}">
                <a16:creationId xmlns:a16="http://schemas.microsoft.com/office/drawing/2014/main" id="{60870F0A-306F-E842-5EF0-18AF9E7D9B2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35815" y="159453"/>
            <a:ext cx="4056185" cy="997501"/>
          </a:xfrm>
          <a:prstGeom prst="rect">
            <a:avLst/>
          </a:prstGeom>
        </p:spPr>
      </p:pic>
      <p:pic>
        <p:nvPicPr>
          <p:cNvPr id="5" name="Content Placeholder 4">
            <a:extLst>
              <a:ext uri="{FF2B5EF4-FFF2-40B4-BE49-F238E27FC236}">
                <a16:creationId xmlns:a16="http://schemas.microsoft.com/office/drawing/2014/main" id="{8971CF6E-D2CD-7A14-7066-DD80875FC2F2}"/>
              </a:ext>
            </a:extLst>
          </p:cNvPr>
          <p:cNvPicPr>
            <a:picLocks noGrp="1" noChangeAspect="1"/>
          </p:cNvPicPr>
          <p:nvPr>
            <p:ph idx="1"/>
          </p:nvPr>
        </p:nvPicPr>
        <p:blipFill>
          <a:blip r:embed="rId6"/>
          <a:stretch>
            <a:fillRect/>
          </a:stretch>
        </p:blipFill>
        <p:spPr>
          <a:xfrm>
            <a:off x="1392572" y="1350628"/>
            <a:ext cx="9915787" cy="5427677"/>
          </a:xfrm>
        </p:spPr>
      </p:pic>
    </p:spTree>
    <p:extLst>
      <p:ext uri="{BB962C8B-B14F-4D97-AF65-F5344CB8AC3E}">
        <p14:creationId xmlns:p14="http://schemas.microsoft.com/office/powerpoint/2010/main" val="3760514826"/>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DE65-A394-5F61-2D3F-1E1667C413DD}"/>
              </a:ext>
            </a:extLst>
          </p:cNvPr>
          <p:cNvSpPr>
            <a:spLocks noGrp="1"/>
          </p:cNvSpPr>
          <p:nvPr>
            <p:ph type="title"/>
          </p:nvPr>
        </p:nvSpPr>
        <p:spPr>
          <a:xfrm>
            <a:off x="1343634" y="2552700"/>
            <a:ext cx="10018713" cy="1752599"/>
          </a:xfrm>
        </p:spPr>
        <p:txBody>
          <a:bodyPr>
            <a:normAutofit/>
          </a:bodyPr>
          <a:lstStyle/>
          <a:p>
            <a:pPr algn="ctr"/>
            <a:r>
              <a:rPr lang="en-US" sz="8800" dirty="0"/>
              <a:t>Thanks </a:t>
            </a:r>
          </a:p>
        </p:txBody>
      </p:sp>
      <p:pic>
        <p:nvPicPr>
          <p:cNvPr id="3" name="Picture 2">
            <a:extLst>
              <a:ext uri="{FF2B5EF4-FFF2-40B4-BE49-F238E27FC236}">
                <a16:creationId xmlns:a16="http://schemas.microsoft.com/office/drawing/2014/main" id="{BB608191-13CE-E5E9-CE6A-00C0C2B028EC}"/>
              </a:ext>
            </a:extLst>
          </p:cNvPr>
          <p:cNvPicPr>
            <a:picLocks noChangeAspect="1"/>
          </p:cNvPicPr>
          <p:nvPr/>
        </p:nvPicPr>
        <p:blipFill>
          <a:blip r:embed="rId2"/>
          <a:stretch>
            <a:fillRect/>
          </a:stretch>
        </p:blipFill>
        <p:spPr>
          <a:xfrm>
            <a:off x="5714221" y="332122"/>
            <a:ext cx="2202991" cy="777024"/>
          </a:xfrm>
          <a:prstGeom prst="rect">
            <a:avLst/>
          </a:prstGeom>
        </p:spPr>
      </p:pic>
      <p:pic>
        <p:nvPicPr>
          <p:cNvPr id="4" name="Picture 3">
            <a:extLst>
              <a:ext uri="{FF2B5EF4-FFF2-40B4-BE49-F238E27FC236}">
                <a16:creationId xmlns:a16="http://schemas.microsoft.com/office/drawing/2014/main" id="{80F39EC7-6C1D-1008-E0C1-C03B522C51A6}"/>
              </a:ext>
            </a:extLst>
          </p:cNvPr>
          <p:cNvPicPr>
            <a:picLocks noChangeAspect="1"/>
          </p:cNvPicPr>
          <p:nvPr/>
        </p:nvPicPr>
        <p:blipFill>
          <a:blip r:embed="rId3"/>
          <a:stretch>
            <a:fillRect/>
          </a:stretch>
        </p:blipFill>
        <p:spPr>
          <a:xfrm>
            <a:off x="595713" y="159453"/>
            <a:ext cx="1870762" cy="1122362"/>
          </a:xfrm>
          <a:prstGeom prst="rect">
            <a:avLst/>
          </a:prstGeom>
        </p:spPr>
      </p:pic>
      <p:pic>
        <p:nvPicPr>
          <p:cNvPr id="5" name="Picture 4">
            <a:extLst>
              <a:ext uri="{FF2B5EF4-FFF2-40B4-BE49-F238E27FC236}">
                <a16:creationId xmlns:a16="http://schemas.microsoft.com/office/drawing/2014/main" id="{670068DC-D4DD-4DD4-9056-BCDCE7EA96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6631" y="193766"/>
            <a:ext cx="1870761" cy="1089576"/>
          </a:xfrm>
          <a:prstGeom prst="rect">
            <a:avLst/>
          </a:prstGeom>
        </p:spPr>
      </p:pic>
      <p:pic>
        <p:nvPicPr>
          <p:cNvPr id="6" name="Picture 5" descr="Text&#10;&#10;Description automatically generated with low confidence">
            <a:extLst>
              <a:ext uri="{FF2B5EF4-FFF2-40B4-BE49-F238E27FC236}">
                <a16:creationId xmlns:a16="http://schemas.microsoft.com/office/drawing/2014/main" id="{FC4B8A5F-12FC-B0DB-7D9C-00D89B5FAF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35815" y="159453"/>
            <a:ext cx="4056185" cy="997501"/>
          </a:xfrm>
          <a:prstGeom prst="rect">
            <a:avLst/>
          </a:prstGeom>
        </p:spPr>
      </p:pic>
    </p:spTree>
    <p:extLst>
      <p:ext uri="{BB962C8B-B14F-4D97-AF65-F5344CB8AC3E}">
        <p14:creationId xmlns:p14="http://schemas.microsoft.com/office/powerpoint/2010/main" val="993888241"/>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F8EE3C-163E-4868-5B65-D093CCF651EB}"/>
              </a:ext>
            </a:extLst>
          </p:cNvPr>
          <p:cNvSpPr>
            <a:spLocks noGrp="1"/>
          </p:cNvSpPr>
          <p:nvPr>
            <p:ph idx="1"/>
          </p:nvPr>
        </p:nvSpPr>
        <p:spPr>
          <a:xfrm>
            <a:off x="0" y="2194559"/>
            <a:ext cx="12192000" cy="3596641"/>
          </a:xfrm>
        </p:spPr>
        <p:txBody>
          <a:bodyPr>
            <a:normAutofit/>
          </a:bodyPr>
          <a:lstStyle/>
          <a:p>
            <a:pPr marL="0" indent="0" algn="ctr">
              <a:buNone/>
            </a:pPr>
            <a:r>
              <a:rPr lang="en-US" sz="8800" dirty="0">
                <a:latin typeface="Bodoni MT" panose="02070603080606020203" pitchFamily="18" charset="0"/>
              </a:rPr>
              <a:t>Smart tour guide </a:t>
            </a:r>
          </a:p>
        </p:txBody>
      </p:sp>
      <p:pic>
        <p:nvPicPr>
          <p:cNvPr id="2" name="Picture 1">
            <a:extLst>
              <a:ext uri="{FF2B5EF4-FFF2-40B4-BE49-F238E27FC236}">
                <a16:creationId xmlns:a16="http://schemas.microsoft.com/office/drawing/2014/main" id="{3E9D60CB-D7C2-882F-C229-EED1139E700A}"/>
              </a:ext>
            </a:extLst>
          </p:cNvPr>
          <p:cNvPicPr>
            <a:picLocks noChangeAspect="1"/>
          </p:cNvPicPr>
          <p:nvPr/>
        </p:nvPicPr>
        <p:blipFill>
          <a:blip r:embed="rId2"/>
          <a:stretch>
            <a:fillRect/>
          </a:stretch>
        </p:blipFill>
        <p:spPr>
          <a:xfrm>
            <a:off x="5714221" y="332122"/>
            <a:ext cx="2202991" cy="777024"/>
          </a:xfrm>
          <a:prstGeom prst="rect">
            <a:avLst/>
          </a:prstGeom>
        </p:spPr>
      </p:pic>
      <p:pic>
        <p:nvPicPr>
          <p:cNvPr id="4" name="Picture 3">
            <a:extLst>
              <a:ext uri="{FF2B5EF4-FFF2-40B4-BE49-F238E27FC236}">
                <a16:creationId xmlns:a16="http://schemas.microsoft.com/office/drawing/2014/main" id="{77AA731F-497D-2D92-E452-3E38385E56EE}"/>
              </a:ext>
            </a:extLst>
          </p:cNvPr>
          <p:cNvPicPr>
            <a:picLocks noChangeAspect="1"/>
          </p:cNvPicPr>
          <p:nvPr/>
        </p:nvPicPr>
        <p:blipFill>
          <a:blip r:embed="rId3"/>
          <a:stretch>
            <a:fillRect/>
          </a:stretch>
        </p:blipFill>
        <p:spPr>
          <a:xfrm>
            <a:off x="595713" y="159453"/>
            <a:ext cx="1870762" cy="1122362"/>
          </a:xfrm>
          <a:prstGeom prst="rect">
            <a:avLst/>
          </a:prstGeom>
        </p:spPr>
      </p:pic>
      <p:pic>
        <p:nvPicPr>
          <p:cNvPr id="5" name="Picture 4">
            <a:extLst>
              <a:ext uri="{FF2B5EF4-FFF2-40B4-BE49-F238E27FC236}">
                <a16:creationId xmlns:a16="http://schemas.microsoft.com/office/drawing/2014/main" id="{6C402266-E4DC-7691-624F-5191888B6B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6631" y="193766"/>
            <a:ext cx="1870761" cy="1089576"/>
          </a:xfrm>
          <a:prstGeom prst="rect">
            <a:avLst/>
          </a:prstGeom>
        </p:spPr>
      </p:pic>
      <p:pic>
        <p:nvPicPr>
          <p:cNvPr id="6" name="Picture 5" descr="Text&#10;&#10;Description automatically generated with low confidence">
            <a:extLst>
              <a:ext uri="{FF2B5EF4-FFF2-40B4-BE49-F238E27FC236}">
                <a16:creationId xmlns:a16="http://schemas.microsoft.com/office/drawing/2014/main" id="{7159894F-B5B1-7A20-AEF2-E2F1287DAE5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35815" y="159453"/>
            <a:ext cx="4056185" cy="997501"/>
          </a:xfrm>
          <a:prstGeom prst="rect">
            <a:avLst/>
          </a:prstGeom>
        </p:spPr>
      </p:pic>
    </p:spTree>
    <p:extLst>
      <p:ext uri="{BB962C8B-B14F-4D97-AF65-F5344CB8AC3E}">
        <p14:creationId xmlns:p14="http://schemas.microsoft.com/office/powerpoint/2010/main" val="4229997172"/>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25FDC-EBDA-EF88-2929-B1C8698A9ACD}"/>
              </a:ext>
            </a:extLst>
          </p:cNvPr>
          <p:cNvSpPr>
            <a:spLocks noGrp="1"/>
          </p:cNvSpPr>
          <p:nvPr>
            <p:ph type="title"/>
          </p:nvPr>
        </p:nvSpPr>
        <p:spPr>
          <a:xfrm>
            <a:off x="1258377" y="1592227"/>
            <a:ext cx="8911687" cy="1280890"/>
          </a:xfrm>
        </p:spPr>
        <p:txBody>
          <a:bodyPr/>
          <a:lstStyle/>
          <a:p>
            <a:r>
              <a:rPr lang="en-US" sz="4000" b="1" dirty="0"/>
              <a:t>Introduction</a:t>
            </a:r>
            <a:endParaRPr lang="en-US" dirty="0"/>
          </a:p>
        </p:txBody>
      </p:sp>
      <p:sp>
        <p:nvSpPr>
          <p:cNvPr id="3" name="Content Placeholder 2">
            <a:extLst>
              <a:ext uri="{FF2B5EF4-FFF2-40B4-BE49-F238E27FC236}">
                <a16:creationId xmlns:a16="http://schemas.microsoft.com/office/drawing/2014/main" id="{0ED55CC0-5084-588D-6773-0691911F5743}"/>
              </a:ext>
            </a:extLst>
          </p:cNvPr>
          <p:cNvSpPr>
            <a:spLocks noGrp="1"/>
          </p:cNvSpPr>
          <p:nvPr>
            <p:ph idx="1"/>
          </p:nvPr>
        </p:nvSpPr>
        <p:spPr>
          <a:xfrm>
            <a:off x="1829557" y="2748256"/>
            <a:ext cx="8915400" cy="3777622"/>
          </a:xfrm>
        </p:spPr>
        <p:txBody>
          <a:bodyPr/>
          <a:lstStyle/>
          <a:p>
            <a:r>
              <a:rPr lang="en-US" sz="2000" dirty="0"/>
              <a:t>The problem is that tourists do not know some of  the historical places as  monuments and statues, and they always need a tour guide so that he can give them the information they want to know.</a:t>
            </a:r>
          </a:p>
          <a:p>
            <a:r>
              <a:rPr lang="en-US" sz="2000" dirty="0"/>
              <a:t>we will put all the information, pictures, and the information  about the  famous historical  places in Egypt, and the tourist will be helped through this program. We put a voice, but we will put many features and modifications  to this solution</a:t>
            </a:r>
          </a:p>
          <a:p>
            <a:endParaRPr lang="en-US" dirty="0"/>
          </a:p>
        </p:txBody>
      </p:sp>
      <p:pic>
        <p:nvPicPr>
          <p:cNvPr id="4" name="Picture 3">
            <a:extLst>
              <a:ext uri="{FF2B5EF4-FFF2-40B4-BE49-F238E27FC236}">
                <a16:creationId xmlns:a16="http://schemas.microsoft.com/office/drawing/2014/main" id="{D1AAA02B-3E50-B42F-565A-A3BD16FEB890}"/>
              </a:ext>
            </a:extLst>
          </p:cNvPr>
          <p:cNvPicPr>
            <a:picLocks noChangeAspect="1"/>
          </p:cNvPicPr>
          <p:nvPr/>
        </p:nvPicPr>
        <p:blipFill>
          <a:blip r:embed="rId2"/>
          <a:stretch>
            <a:fillRect/>
          </a:stretch>
        </p:blipFill>
        <p:spPr>
          <a:xfrm>
            <a:off x="5714221" y="332122"/>
            <a:ext cx="2202991" cy="777024"/>
          </a:xfrm>
          <a:prstGeom prst="rect">
            <a:avLst/>
          </a:prstGeom>
        </p:spPr>
      </p:pic>
      <p:pic>
        <p:nvPicPr>
          <p:cNvPr id="5" name="Picture 4">
            <a:extLst>
              <a:ext uri="{FF2B5EF4-FFF2-40B4-BE49-F238E27FC236}">
                <a16:creationId xmlns:a16="http://schemas.microsoft.com/office/drawing/2014/main" id="{4E4B9DE3-DB6D-FFB5-2AED-BD80BDC1648A}"/>
              </a:ext>
            </a:extLst>
          </p:cNvPr>
          <p:cNvPicPr>
            <a:picLocks noChangeAspect="1"/>
          </p:cNvPicPr>
          <p:nvPr/>
        </p:nvPicPr>
        <p:blipFill>
          <a:blip r:embed="rId3"/>
          <a:stretch>
            <a:fillRect/>
          </a:stretch>
        </p:blipFill>
        <p:spPr>
          <a:xfrm>
            <a:off x="595713" y="159453"/>
            <a:ext cx="1870762" cy="1122362"/>
          </a:xfrm>
          <a:prstGeom prst="rect">
            <a:avLst/>
          </a:prstGeom>
        </p:spPr>
      </p:pic>
      <p:pic>
        <p:nvPicPr>
          <p:cNvPr id="6" name="Picture 5">
            <a:extLst>
              <a:ext uri="{FF2B5EF4-FFF2-40B4-BE49-F238E27FC236}">
                <a16:creationId xmlns:a16="http://schemas.microsoft.com/office/drawing/2014/main" id="{420E97DF-5EDF-1C89-B8A2-49EEF23383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6631" y="193766"/>
            <a:ext cx="1870761" cy="1089576"/>
          </a:xfrm>
          <a:prstGeom prst="rect">
            <a:avLst/>
          </a:prstGeom>
        </p:spPr>
      </p:pic>
      <p:pic>
        <p:nvPicPr>
          <p:cNvPr id="7" name="Picture 6" descr="Text&#10;&#10;Description automatically generated with low confidence">
            <a:extLst>
              <a:ext uri="{FF2B5EF4-FFF2-40B4-BE49-F238E27FC236}">
                <a16:creationId xmlns:a16="http://schemas.microsoft.com/office/drawing/2014/main" id="{73CD2D13-04C9-B933-AAFC-5607946FA67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35815" y="159453"/>
            <a:ext cx="4056185" cy="997501"/>
          </a:xfrm>
          <a:prstGeom prst="rect">
            <a:avLst/>
          </a:prstGeom>
        </p:spPr>
      </p:pic>
    </p:spTree>
    <p:extLst>
      <p:ext uri="{BB962C8B-B14F-4D97-AF65-F5344CB8AC3E}">
        <p14:creationId xmlns:p14="http://schemas.microsoft.com/office/powerpoint/2010/main" val="112573469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3622B-AE13-0EF7-74DC-B1010A434AB0}"/>
              </a:ext>
            </a:extLst>
          </p:cNvPr>
          <p:cNvSpPr>
            <a:spLocks noGrp="1"/>
          </p:cNvSpPr>
          <p:nvPr>
            <p:ph type="title"/>
          </p:nvPr>
        </p:nvSpPr>
        <p:spPr>
          <a:xfrm>
            <a:off x="687388" y="1366767"/>
            <a:ext cx="8911687" cy="1280890"/>
          </a:xfrm>
        </p:spPr>
        <p:txBody>
          <a:bodyPr/>
          <a:lstStyle/>
          <a:p>
            <a:r>
              <a:rPr lang="en-US" sz="4000" b="1" dirty="0"/>
              <a:t>Methods and Materials</a:t>
            </a:r>
            <a:endParaRPr lang="en-US" dirty="0"/>
          </a:p>
        </p:txBody>
      </p:sp>
      <p:sp>
        <p:nvSpPr>
          <p:cNvPr id="3" name="Content Placeholder 2">
            <a:extLst>
              <a:ext uri="{FF2B5EF4-FFF2-40B4-BE49-F238E27FC236}">
                <a16:creationId xmlns:a16="http://schemas.microsoft.com/office/drawing/2014/main" id="{02F6626C-1AA6-283A-0882-79AA78C5B76E}"/>
              </a:ext>
            </a:extLst>
          </p:cNvPr>
          <p:cNvSpPr>
            <a:spLocks noGrp="1"/>
          </p:cNvSpPr>
          <p:nvPr>
            <p:ph idx="1"/>
          </p:nvPr>
        </p:nvSpPr>
        <p:spPr>
          <a:xfrm>
            <a:off x="1493520" y="2321533"/>
            <a:ext cx="8915400" cy="3777622"/>
          </a:xfrm>
        </p:spPr>
        <p:txBody>
          <a:bodyPr/>
          <a:lstStyle/>
          <a:p>
            <a:pPr marL="0" marR="0">
              <a:lnSpc>
                <a:spcPct val="107000"/>
              </a:lnSpc>
              <a:spcBef>
                <a:spcPts val="0"/>
              </a:spcBef>
              <a:spcAft>
                <a:spcPts val="0"/>
              </a:spcAft>
            </a:pPr>
            <a:r>
              <a:rPr lang="en-US" sz="2000" dirty="0"/>
              <a:t>Materials: </a:t>
            </a:r>
            <a:r>
              <a:rPr lang="en-US" sz="2000" dirty="0">
                <a:effectLst/>
              </a:rPr>
              <a:t>Hardware :</a:t>
            </a:r>
          </a:p>
          <a:p>
            <a:pPr marL="0" marR="0">
              <a:lnSpc>
                <a:spcPct val="107000"/>
              </a:lnSpc>
              <a:spcBef>
                <a:spcPts val="0"/>
              </a:spcBef>
              <a:spcAft>
                <a:spcPts val="0"/>
              </a:spcAft>
            </a:pPr>
            <a:r>
              <a:rPr lang="en-US" sz="2000" dirty="0">
                <a:effectLst/>
              </a:rPr>
              <a:t>1-pc</a:t>
            </a:r>
          </a:p>
          <a:p>
            <a:pPr marL="0" marR="0">
              <a:lnSpc>
                <a:spcPct val="107000"/>
              </a:lnSpc>
              <a:spcBef>
                <a:spcPts val="0"/>
              </a:spcBef>
              <a:spcAft>
                <a:spcPts val="0"/>
              </a:spcAft>
            </a:pPr>
            <a:r>
              <a:rPr lang="en-US" sz="2000" dirty="0">
                <a:effectLst/>
              </a:rPr>
              <a:t>2- camera (image  about status)</a:t>
            </a:r>
          </a:p>
          <a:p>
            <a:pPr marL="0" marR="0">
              <a:lnSpc>
                <a:spcPct val="107000"/>
              </a:lnSpc>
              <a:spcBef>
                <a:spcPts val="0"/>
              </a:spcBef>
              <a:spcAft>
                <a:spcPts val="0"/>
              </a:spcAft>
            </a:pPr>
            <a:r>
              <a:rPr lang="en-US" sz="2000" dirty="0">
                <a:effectLst/>
              </a:rPr>
              <a:t>3- text</a:t>
            </a:r>
          </a:p>
          <a:p>
            <a:pPr marL="0" marR="0">
              <a:lnSpc>
                <a:spcPct val="107000"/>
              </a:lnSpc>
              <a:spcBef>
                <a:spcPts val="0"/>
              </a:spcBef>
              <a:spcAft>
                <a:spcPts val="0"/>
              </a:spcAft>
            </a:pPr>
            <a:r>
              <a:rPr lang="en-US" sz="2000" dirty="0"/>
              <a:t>Give user some  information </a:t>
            </a:r>
            <a:r>
              <a:rPr lang="en-US" sz="2000" dirty="0">
                <a:effectLst/>
              </a:rPr>
              <a:t>about </a:t>
            </a:r>
            <a:r>
              <a:rPr lang="en-US" sz="2000" dirty="0"/>
              <a:t>statues</a:t>
            </a:r>
          </a:p>
          <a:p>
            <a:pPr marL="0" marR="0">
              <a:lnSpc>
                <a:spcPct val="107000"/>
              </a:lnSpc>
              <a:spcBef>
                <a:spcPts val="0"/>
              </a:spcBef>
              <a:spcAft>
                <a:spcPts val="0"/>
              </a:spcAft>
            </a:pPr>
            <a:endParaRPr lang="en-US" sz="2000" dirty="0">
              <a:effectLst/>
            </a:endParaRPr>
          </a:p>
          <a:p>
            <a:pPr marL="0" marR="0">
              <a:lnSpc>
                <a:spcPct val="107000"/>
              </a:lnSpc>
              <a:spcBef>
                <a:spcPts val="0"/>
              </a:spcBef>
              <a:spcAft>
                <a:spcPts val="0"/>
              </a:spcAft>
            </a:pPr>
            <a:r>
              <a:rPr lang="en-US" sz="2000" dirty="0">
                <a:effectLst/>
              </a:rPr>
              <a:t>Methods :</a:t>
            </a:r>
          </a:p>
          <a:p>
            <a:pPr marL="0" marR="0">
              <a:lnSpc>
                <a:spcPct val="107000"/>
              </a:lnSpc>
              <a:spcBef>
                <a:spcPts val="0"/>
              </a:spcBef>
              <a:spcAft>
                <a:spcPts val="0"/>
              </a:spcAft>
            </a:pPr>
            <a:r>
              <a:rPr lang="en-US" sz="2000" dirty="0">
                <a:effectLst/>
              </a:rPr>
              <a:t>Picture and data about most famous tourist sites all over Egypt  will be collected data and fed into app . To help tourist </a:t>
            </a:r>
          </a:p>
          <a:p>
            <a:endParaRPr lang="en-US" dirty="0"/>
          </a:p>
        </p:txBody>
      </p:sp>
      <p:pic>
        <p:nvPicPr>
          <p:cNvPr id="4" name="Picture 3">
            <a:extLst>
              <a:ext uri="{FF2B5EF4-FFF2-40B4-BE49-F238E27FC236}">
                <a16:creationId xmlns:a16="http://schemas.microsoft.com/office/drawing/2014/main" id="{11F3ED26-7CE2-769C-186E-ACBE99479553}"/>
              </a:ext>
            </a:extLst>
          </p:cNvPr>
          <p:cNvPicPr>
            <a:picLocks noChangeAspect="1"/>
          </p:cNvPicPr>
          <p:nvPr/>
        </p:nvPicPr>
        <p:blipFill>
          <a:blip r:embed="rId2"/>
          <a:stretch>
            <a:fillRect/>
          </a:stretch>
        </p:blipFill>
        <p:spPr>
          <a:xfrm>
            <a:off x="5714221" y="332122"/>
            <a:ext cx="2202991" cy="777024"/>
          </a:xfrm>
          <a:prstGeom prst="rect">
            <a:avLst/>
          </a:prstGeom>
        </p:spPr>
      </p:pic>
      <p:pic>
        <p:nvPicPr>
          <p:cNvPr id="5" name="Picture 4">
            <a:extLst>
              <a:ext uri="{FF2B5EF4-FFF2-40B4-BE49-F238E27FC236}">
                <a16:creationId xmlns:a16="http://schemas.microsoft.com/office/drawing/2014/main" id="{85EC6C32-7538-5B1A-5040-76A5398DD980}"/>
              </a:ext>
            </a:extLst>
          </p:cNvPr>
          <p:cNvPicPr>
            <a:picLocks noChangeAspect="1"/>
          </p:cNvPicPr>
          <p:nvPr/>
        </p:nvPicPr>
        <p:blipFill>
          <a:blip r:embed="rId3"/>
          <a:stretch>
            <a:fillRect/>
          </a:stretch>
        </p:blipFill>
        <p:spPr>
          <a:xfrm>
            <a:off x="595713" y="159453"/>
            <a:ext cx="1870762" cy="1122362"/>
          </a:xfrm>
          <a:prstGeom prst="rect">
            <a:avLst/>
          </a:prstGeom>
        </p:spPr>
      </p:pic>
      <p:pic>
        <p:nvPicPr>
          <p:cNvPr id="6" name="Picture 5">
            <a:extLst>
              <a:ext uri="{FF2B5EF4-FFF2-40B4-BE49-F238E27FC236}">
                <a16:creationId xmlns:a16="http://schemas.microsoft.com/office/drawing/2014/main" id="{84B2B6CC-9DFA-D17A-E54F-EEA41D3040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6631" y="193766"/>
            <a:ext cx="1870761" cy="1089576"/>
          </a:xfrm>
          <a:prstGeom prst="rect">
            <a:avLst/>
          </a:prstGeom>
        </p:spPr>
      </p:pic>
      <p:pic>
        <p:nvPicPr>
          <p:cNvPr id="7" name="Picture 6" descr="Text&#10;&#10;Description automatically generated with low confidence">
            <a:extLst>
              <a:ext uri="{FF2B5EF4-FFF2-40B4-BE49-F238E27FC236}">
                <a16:creationId xmlns:a16="http://schemas.microsoft.com/office/drawing/2014/main" id="{494E6C90-B7CC-1CBD-E812-DBF47AED0C7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35815" y="159453"/>
            <a:ext cx="4056185" cy="997501"/>
          </a:xfrm>
          <a:prstGeom prst="rect">
            <a:avLst/>
          </a:prstGeom>
        </p:spPr>
      </p:pic>
    </p:spTree>
    <p:extLst>
      <p:ext uri="{BB962C8B-B14F-4D97-AF65-F5344CB8AC3E}">
        <p14:creationId xmlns:p14="http://schemas.microsoft.com/office/powerpoint/2010/main" val="267027779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D040-AF4F-A05D-39B6-D24A596FE653}"/>
              </a:ext>
            </a:extLst>
          </p:cNvPr>
          <p:cNvSpPr>
            <a:spLocks noGrp="1"/>
          </p:cNvSpPr>
          <p:nvPr>
            <p:ph type="title"/>
          </p:nvPr>
        </p:nvSpPr>
        <p:spPr>
          <a:xfrm>
            <a:off x="845302" y="1281815"/>
            <a:ext cx="8911687" cy="1280890"/>
          </a:xfrm>
        </p:spPr>
        <p:txBody>
          <a:bodyPr/>
          <a:lstStyle/>
          <a:p>
            <a:r>
              <a:rPr lang="en-US" sz="4000" b="1" dirty="0"/>
              <a:t>Results and data analysis</a:t>
            </a:r>
            <a:endParaRPr lang="en-US" dirty="0"/>
          </a:p>
        </p:txBody>
      </p:sp>
      <p:sp>
        <p:nvSpPr>
          <p:cNvPr id="3" name="Content Placeholder 2">
            <a:extLst>
              <a:ext uri="{FF2B5EF4-FFF2-40B4-BE49-F238E27FC236}">
                <a16:creationId xmlns:a16="http://schemas.microsoft.com/office/drawing/2014/main" id="{8D8B5AA5-F064-FEFA-98B9-A0E841CA7A61}"/>
              </a:ext>
            </a:extLst>
          </p:cNvPr>
          <p:cNvSpPr>
            <a:spLocks noGrp="1"/>
          </p:cNvSpPr>
          <p:nvPr>
            <p:ph idx="1"/>
          </p:nvPr>
        </p:nvSpPr>
        <p:spPr>
          <a:xfrm>
            <a:off x="1638300" y="2279316"/>
            <a:ext cx="8915400" cy="3777622"/>
          </a:xfrm>
        </p:spPr>
        <p:txBody>
          <a:bodyPr/>
          <a:lstStyle/>
          <a:p>
            <a:r>
              <a:rPr lang="en-US" sz="2000" dirty="0"/>
              <a:t>We collected the data. which is about 2 classes, and each class consists of 40 photos from the temples and monuments from all directions, and also a special label for each class, as well as the specifications of statues like age materials , symbol .</a:t>
            </a:r>
          </a:p>
          <a:p>
            <a:endParaRPr lang="en-US" sz="2400" dirty="0"/>
          </a:p>
          <a:p>
            <a:pPr marL="0" indent="0">
              <a:buNone/>
            </a:pPr>
            <a:endParaRPr lang="en-US" dirty="0"/>
          </a:p>
        </p:txBody>
      </p:sp>
      <p:pic>
        <p:nvPicPr>
          <p:cNvPr id="4" name="Picture 3">
            <a:extLst>
              <a:ext uri="{FF2B5EF4-FFF2-40B4-BE49-F238E27FC236}">
                <a16:creationId xmlns:a16="http://schemas.microsoft.com/office/drawing/2014/main" id="{189DFEA0-1B2B-FDC3-9B27-EA0F01314475}"/>
              </a:ext>
            </a:extLst>
          </p:cNvPr>
          <p:cNvPicPr>
            <a:picLocks noChangeAspect="1"/>
          </p:cNvPicPr>
          <p:nvPr/>
        </p:nvPicPr>
        <p:blipFill>
          <a:blip r:embed="rId2"/>
          <a:stretch>
            <a:fillRect/>
          </a:stretch>
        </p:blipFill>
        <p:spPr>
          <a:xfrm>
            <a:off x="5714221" y="332122"/>
            <a:ext cx="2202991" cy="777024"/>
          </a:xfrm>
          <a:prstGeom prst="rect">
            <a:avLst/>
          </a:prstGeom>
        </p:spPr>
      </p:pic>
      <p:pic>
        <p:nvPicPr>
          <p:cNvPr id="5" name="Picture 4">
            <a:extLst>
              <a:ext uri="{FF2B5EF4-FFF2-40B4-BE49-F238E27FC236}">
                <a16:creationId xmlns:a16="http://schemas.microsoft.com/office/drawing/2014/main" id="{18D8C42D-6534-75DA-D44F-B2515DE7F2E5}"/>
              </a:ext>
            </a:extLst>
          </p:cNvPr>
          <p:cNvPicPr>
            <a:picLocks noChangeAspect="1"/>
          </p:cNvPicPr>
          <p:nvPr/>
        </p:nvPicPr>
        <p:blipFill>
          <a:blip r:embed="rId3"/>
          <a:stretch>
            <a:fillRect/>
          </a:stretch>
        </p:blipFill>
        <p:spPr>
          <a:xfrm>
            <a:off x="595713" y="159453"/>
            <a:ext cx="1870762" cy="1122362"/>
          </a:xfrm>
          <a:prstGeom prst="rect">
            <a:avLst/>
          </a:prstGeom>
        </p:spPr>
      </p:pic>
      <p:pic>
        <p:nvPicPr>
          <p:cNvPr id="6" name="Picture 5">
            <a:extLst>
              <a:ext uri="{FF2B5EF4-FFF2-40B4-BE49-F238E27FC236}">
                <a16:creationId xmlns:a16="http://schemas.microsoft.com/office/drawing/2014/main" id="{EA459769-E601-3A96-7F83-EE102E1642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6631" y="193766"/>
            <a:ext cx="1870761" cy="1089576"/>
          </a:xfrm>
          <a:prstGeom prst="rect">
            <a:avLst/>
          </a:prstGeom>
        </p:spPr>
      </p:pic>
      <p:pic>
        <p:nvPicPr>
          <p:cNvPr id="7" name="Picture 6" descr="Text&#10;&#10;Description automatically generated with low confidence">
            <a:extLst>
              <a:ext uri="{FF2B5EF4-FFF2-40B4-BE49-F238E27FC236}">
                <a16:creationId xmlns:a16="http://schemas.microsoft.com/office/drawing/2014/main" id="{7D9D7D7F-2A14-BC73-A6B0-96735D365EA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35815" y="159453"/>
            <a:ext cx="4056185" cy="997501"/>
          </a:xfrm>
          <a:prstGeom prst="rect">
            <a:avLst/>
          </a:prstGeom>
        </p:spPr>
      </p:pic>
      <p:pic>
        <p:nvPicPr>
          <p:cNvPr id="9" name="Picture 8">
            <a:extLst>
              <a:ext uri="{FF2B5EF4-FFF2-40B4-BE49-F238E27FC236}">
                <a16:creationId xmlns:a16="http://schemas.microsoft.com/office/drawing/2014/main" id="{B3B82AFC-0024-E251-5773-5DC35690990E}"/>
              </a:ext>
            </a:extLst>
          </p:cNvPr>
          <p:cNvPicPr>
            <a:picLocks noChangeAspect="1"/>
          </p:cNvPicPr>
          <p:nvPr/>
        </p:nvPicPr>
        <p:blipFill>
          <a:blip r:embed="rId6"/>
          <a:stretch>
            <a:fillRect/>
          </a:stretch>
        </p:blipFill>
        <p:spPr>
          <a:xfrm>
            <a:off x="7135073" y="3938954"/>
            <a:ext cx="3812344" cy="2302924"/>
          </a:xfrm>
          <a:prstGeom prst="rect">
            <a:avLst/>
          </a:prstGeom>
        </p:spPr>
      </p:pic>
      <p:pic>
        <p:nvPicPr>
          <p:cNvPr id="11" name="Picture 10">
            <a:extLst>
              <a:ext uri="{FF2B5EF4-FFF2-40B4-BE49-F238E27FC236}">
                <a16:creationId xmlns:a16="http://schemas.microsoft.com/office/drawing/2014/main" id="{9820A986-20E6-EED2-E721-5FFE7428976D}"/>
              </a:ext>
            </a:extLst>
          </p:cNvPr>
          <p:cNvPicPr>
            <a:picLocks noChangeAspect="1"/>
          </p:cNvPicPr>
          <p:nvPr/>
        </p:nvPicPr>
        <p:blipFill>
          <a:blip r:embed="rId7"/>
          <a:stretch>
            <a:fillRect/>
          </a:stretch>
        </p:blipFill>
        <p:spPr>
          <a:xfrm>
            <a:off x="2545704" y="3938954"/>
            <a:ext cx="3168517" cy="2302924"/>
          </a:xfrm>
          <a:prstGeom prst="rect">
            <a:avLst/>
          </a:prstGeom>
        </p:spPr>
      </p:pic>
    </p:spTree>
    <p:extLst>
      <p:ext uri="{BB962C8B-B14F-4D97-AF65-F5344CB8AC3E}">
        <p14:creationId xmlns:p14="http://schemas.microsoft.com/office/powerpoint/2010/main" val="151301601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2BE82-DC04-C5CA-FCB4-DBB120B7DAD2}"/>
              </a:ext>
            </a:extLst>
          </p:cNvPr>
          <p:cNvSpPr>
            <a:spLocks noGrp="1"/>
          </p:cNvSpPr>
          <p:nvPr>
            <p:ph type="title"/>
          </p:nvPr>
        </p:nvSpPr>
        <p:spPr>
          <a:xfrm>
            <a:off x="688977" y="1253679"/>
            <a:ext cx="8911687" cy="1280890"/>
          </a:xfrm>
        </p:spPr>
        <p:txBody>
          <a:bodyPr/>
          <a:lstStyle/>
          <a:p>
            <a:r>
              <a:rPr lang="en-US" sz="4000" b="1" dirty="0"/>
              <a:t>Conclusions</a:t>
            </a:r>
            <a:endParaRPr lang="en-US" dirty="0"/>
          </a:p>
        </p:txBody>
      </p:sp>
      <p:sp>
        <p:nvSpPr>
          <p:cNvPr id="3" name="Content Placeholder 2">
            <a:extLst>
              <a:ext uri="{FF2B5EF4-FFF2-40B4-BE49-F238E27FC236}">
                <a16:creationId xmlns:a16="http://schemas.microsoft.com/office/drawing/2014/main" id="{56598D8D-4273-82ED-00D9-3AE4AE1D41D6}"/>
              </a:ext>
            </a:extLst>
          </p:cNvPr>
          <p:cNvSpPr>
            <a:spLocks noGrp="1"/>
          </p:cNvSpPr>
          <p:nvPr>
            <p:ph idx="1"/>
          </p:nvPr>
        </p:nvSpPr>
        <p:spPr>
          <a:xfrm>
            <a:off x="1484310" y="2264899"/>
            <a:ext cx="10018713" cy="3526302"/>
          </a:xfrm>
        </p:spPr>
        <p:txBody>
          <a:bodyPr>
            <a:normAutofit/>
          </a:bodyPr>
          <a:lstStyle/>
          <a:p>
            <a:pPr marL="0" indent="0">
              <a:buNone/>
            </a:pPr>
            <a:r>
              <a:rPr lang="en-US" sz="2400" dirty="0"/>
              <a:t>The problem is that tourists do not know the history of monuments and statues, and they always need a tour guide so that he can give them the information they want to know,</a:t>
            </a:r>
          </a:p>
          <a:p>
            <a:pPr marL="0" indent="0">
              <a:buNone/>
            </a:pPr>
            <a:r>
              <a:rPr lang="en-US" sz="2400" dirty="0"/>
              <a:t>The solution is an application in which the user takes pictures of the statue from any side of it, and the application output will be some information about the real statue </a:t>
            </a:r>
          </a:p>
          <a:p>
            <a:pPr marL="0" indent="0">
              <a:buNone/>
            </a:pPr>
            <a:r>
              <a:rPr lang="en-US" sz="2400" dirty="0"/>
              <a:t>We take photograph the statue, each statue 40 pictures from all its aspects, the app will supply us with the needed information</a:t>
            </a:r>
            <a:endParaRPr lang="ar-EG" sz="2400" dirty="0"/>
          </a:p>
        </p:txBody>
      </p:sp>
      <p:pic>
        <p:nvPicPr>
          <p:cNvPr id="4" name="Picture 3">
            <a:extLst>
              <a:ext uri="{FF2B5EF4-FFF2-40B4-BE49-F238E27FC236}">
                <a16:creationId xmlns:a16="http://schemas.microsoft.com/office/drawing/2014/main" id="{0DC4DCD6-3233-D79F-345D-1A7E70BA4E6B}"/>
              </a:ext>
            </a:extLst>
          </p:cNvPr>
          <p:cNvPicPr>
            <a:picLocks noChangeAspect="1"/>
          </p:cNvPicPr>
          <p:nvPr/>
        </p:nvPicPr>
        <p:blipFill>
          <a:blip r:embed="rId2"/>
          <a:stretch>
            <a:fillRect/>
          </a:stretch>
        </p:blipFill>
        <p:spPr>
          <a:xfrm>
            <a:off x="5714221" y="332122"/>
            <a:ext cx="2202991" cy="777024"/>
          </a:xfrm>
          <a:prstGeom prst="rect">
            <a:avLst/>
          </a:prstGeom>
        </p:spPr>
      </p:pic>
      <p:pic>
        <p:nvPicPr>
          <p:cNvPr id="5" name="Picture 4">
            <a:extLst>
              <a:ext uri="{FF2B5EF4-FFF2-40B4-BE49-F238E27FC236}">
                <a16:creationId xmlns:a16="http://schemas.microsoft.com/office/drawing/2014/main" id="{E4B719CF-6353-2183-E1DF-B12E737F0FF6}"/>
              </a:ext>
            </a:extLst>
          </p:cNvPr>
          <p:cNvPicPr>
            <a:picLocks noChangeAspect="1"/>
          </p:cNvPicPr>
          <p:nvPr/>
        </p:nvPicPr>
        <p:blipFill>
          <a:blip r:embed="rId3"/>
          <a:stretch>
            <a:fillRect/>
          </a:stretch>
        </p:blipFill>
        <p:spPr>
          <a:xfrm>
            <a:off x="595713" y="159453"/>
            <a:ext cx="1870762" cy="1122362"/>
          </a:xfrm>
          <a:prstGeom prst="rect">
            <a:avLst/>
          </a:prstGeom>
        </p:spPr>
      </p:pic>
      <p:pic>
        <p:nvPicPr>
          <p:cNvPr id="6" name="Picture 5">
            <a:extLst>
              <a:ext uri="{FF2B5EF4-FFF2-40B4-BE49-F238E27FC236}">
                <a16:creationId xmlns:a16="http://schemas.microsoft.com/office/drawing/2014/main" id="{A48AEF8E-C980-72EF-49D2-AF2639B373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6631" y="193766"/>
            <a:ext cx="1870761" cy="1089576"/>
          </a:xfrm>
          <a:prstGeom prst="rect">
            <a:avLst/>
          </a:prstGeom>
        </p:spPr>
      </p:pic>
      <p:pic>
        <p:nvPicPr>
          <p:cNvPr id="7" name="Picture 6" descr="Text&#10;&#10;Description automatically generated with low confidence">
            <a:extLst>
              <a:ext uri="{FF2B5EF4-FFF2-40B4-BE49-F238E27FC236}">
                <a16:creationId xmlns:a16="http://schemas.microsoft.com/office/drawing/2014/main" id="{21F06C67-596A-1D5F-5C58-F7AD3BDFF63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35815" y="159453"/>
            <a:ext cx="4056185" cy="997501"/>
          </a:xfrm>
          <a:prstGeom prst="rect">
            <a:avLst/>
          </a:prstGeom>
        </p:spPr>
      </p:pic>
    </p:spTree>
    <p:extLst>
      <p:ext uri="{BB962C8B-B14F-4D97-AF65-F5344CB8AC3E}">
        <p14:creationId xmlns:p14="http://schemas.microsoft.com/office/powerpoint/2010/main" val="163531970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7DAD5-E674-29AB-2936-031419511C0B}"/>
              </a:ext>
            </a:extLst>
          </p:cNvPr>
          <p:cNvSpPr>
            <a:spLocks noGrp="1"/>
          </p:cNvSpPr>
          <p:nvPr>
            <p:ph type="title"/>
          </p:nvPr>
        </p:nvSpPr>
        <p:spPr>
          <a:xfrm>
            <a:off x="1214706" y="1275215"/>
            <a:ext cx="8911687" cy="1280890"/>
          </a:xfrm>
        </p:spPr>
        <p:txBody>
          <a:bodyPr/>
          <a:lstStyle/>
          <a:p>
            <a:r>
              <a:rPr lang="en-US" sz="4000" b="1" dirty="0"/>
              <a:t>Recommendation</a:t>
            </a:r>
            <a:endParaRPr lang="en-US" dirty="0"/>
          </a:p>
        </p:txBody>
      </p:sp>
      <p:sp>
        <p:nvSpPr>
          <p:cNvPr id="3" name="Content Placeholder 2">
            <a:extLst>
              <a:ext uri="{FF2B5EF4-FFF2-40B4-BE49-F238E27FC236}">
                <a16:creationId xmlns:a16="http://schemas.microsoft.com/office/drawing/2014/main" id="{0AEE0B55-C84C-A959-4529-05A51F82F3B3}"/>
              </a:ext>
            </a:extLst>
          </p:cNvPr>
          <p:cNvSpPr>
            <a:spLocks noGrp="1"/>
          </p:cNvSpPr>
          <p:nvPr>
            <p:ph idx="1"/>
          </p:nvPr>
        </p:nvSpPr>
        <p:spPr>
          <a:xfrm>
            <a:off x="2006324" y="2626559"/>
            <a:ext cx="8915400" cy="3777622"/>
          </a:xfrm>
        </p:spPr>
        <p:txBody>
          <a:bodyPr/>
          <a:lstStyle/>
          <a:p>
            <a:r>
              <a:rPr lang="en-US" sz="2000" dirty="0">
                <a:latin typeface="Calibri" pitchFamily="34" charset="0"/>
              </a:rPr>
              <a:t>her, we have collected data from archaeological sites such as the sphinx and Amenhotep</a:t>
            </a:r>
          </a:p>
          <a:p>
            <a:pPr marL="0" indent="0">
              <a:buNone/>
            </a:pPr>
            <a:endParaRPr lang="en-US" sz="2000" dirty="0">
              <a:latin typeface="Calibri" pitchFamily="34" charset="0"/>
            </a:endParaRPr>
          </a:p>
          <a:p>
            <a:r>
              <a:rPr lang="en-US" sz="2000" dirty="0"/>
              <a:t>We will collect information about the customs and traditions of the ancient Egyptians, religion,  and wars</a:t>
            </a:r>
          </a:p>
          <a:p>
            <a:endParaRPr lang="en-US" dirty="0"/>
          </a:p>
        </p:txBody>
      </p:sp>
      <p:pic>
        <p:nvPicPr>
          <p:cNvPr id="4" name="Picture 3">
            <a:extLst>
              <a:ext uri="{FF2B5EF4-FFF2-40B4-BE49-F238E27FC236}">
                <a16:creationId xmlns:a16="http://schemas.microsoft.com/office/drawing/2014/main" id="{AB537F57-F00E-7828-0F6E-D6453B504876}"/>
              </a:ext>
            </a:extLst>
          </p:cNvPr>
          <p:cNvPicPr>
            <a:picLocks noChangeAspect="1"/>
          </p:cNvPicPr>
          <p:nvPr/>
        </p:nvPicPr>
        <p:blipFill>
          <a:blip r:embed="rId2"/>
          <a:stretch>
            <a:fillRect/>
          </a:stretch>
        </p:blipFill>
        <p:spPr>
          <a:xfrm>
            <a:off x="5714221" y="332122"/>
            <a:ext cx="2202991" cy="777024"/>
          </a:xfrm>
          <a:prstGeom prst="rect">
            <a:avLst/>
          </a:prstGeom>
        </p:spPr>
      </p:pic>
      <p:pic>
        <p:nvPicPr>
          <p:cNvPr id="5" name="Picture 4">
            <a:extLst>
              <a:ext uri="{FF2B5EF4-FFF2-40B4-BE49-F238E27FC236}">
                <a16:creationId xmlns:a16="http://schemas.microsoft.com/office/drawing/2014/main" id="{9C9F9581-D491-882A-7CB2-33E94FCAA1F2}"/>
              </a:ext>
            </a:extLst>
          </p:cNvPr>
          <p:cNvPicPr>
            <a:picLocks noChangeAspect="1"/>
          </p:cNvPicPr>
          <p:nvPr/>
        </p:nvPicPr>
        <p:blipFill>
          <a:blip r:embed="rId3"/>
          <a:stretch>
            <a:fillRect/>
          </a:stretch>
        </p:blipFill>
        <p:spPr>
          <a:xfrm>
            <a:off x="595713" y="159453"/>
            <a:ext cx="1870762" cy="1122362"/>
          </a:xfrm>
          <a:prstGeom prst="rect">
            <a:avLst/>
          </a:prstGeom>
        </p:spPr>
      </p:pic>
      <p:pic>
        <p:nvPicPr>
          <p:cNvPr id="6" name="Picture 5">
            <a:extLst>
              <a:ext uri="{FF2B5EF4-FFF2-40B4-BE49-F238E27FC236}">
                <a16:creationId xmlns:a16="http://schemas.microsoft.com/office/drawing/2014/main" id="{3E7E93B8-1274-B057-3E0D-9DE0EEEE69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6631" y="193766"/>
            <a:ext cx="1870761" cy="1089576"/>
          </a:xfrm>
          <a:prstGeom prst="rect">
            <a:avLst/>
          </a:prstGeom>
        </p:spPr>
      </p:pic>
      <p:pic>
        <p:nvPicPr>
          <p:cNvPr id="7" name="Picture 6" descr="Text&#10;&#10;Description automatically generated with low confidence">
            <a:extLst>
              <a:ext uri="{FF2B5EF4-FFF2-40B4-BE49-F238E27FC236}">
                <a16:creationId xmlns:a16="http://schemas.microsoft.com/office/drawing/2014/main" id="{61D77975-2F32-C601-D288-95A6644AF3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35815" y="159453"/>
            <a:ext cx="4056185" cy="997501"/>
          </a:xfrm>
          <a:prstGeom prst="rect">
            <a:avLst/>
          </a:prstGeom>
        </p:spPr>
      </p:pic>
    </p:spTree>
    <p:extLst>
      <p:ext uri="{BB962C8B-B14F-4D97-AF65-F5344CB8AC3E}">
        <p14:creationId xmlns:p14="http://schemas.microsoft.com/office/powerpoint/2010/main" val="1383076872"/>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7ECA3-918D-8F2B-F8FB-9D0258412CFE}"/>
              </a:ext>
            </a:extLst>
          </p:cNvPr>
          <p:cNvSpPr>
            <a:spLocks noGrp="1"/>
          </p:cNvSpPr>
          <p:nvPr>
            <p:ph type="title"/>
          </p:nvPr>
        </p:nvSpPr>
        <p:spPr>
          <a:xfrm>
            <a:off x="2372532" y="1281815"/>
            <a:ext cx="8911687" cy="1280890"/>
          </a:xfrm>
        </p:spPr>
        <p:txBody>
          <a:bodyPr/>
          <a:lstStyle/>
          <a:p>
            <a:r>
              <a:rPr lang="en-US" sz="4000" b="1" dirty="0"/>
              <a:t>References </a:t>
            </a:r>
            <a:endParaRPr lang="en-US" dirty="0"/>
          </a:p>
        </p:txBody>
      </p:sp>
      <p:sp>
        <p:nvSpPr>
          <p:cNvPr id="3" name="Content Placeholder 2">
            <a:extLst>
              <a:ext uri="{FF2B5EF4-FFF2-40B4-BE49-F238E27FC236}">
                <a16:creationId xmlns:a16="http://schemas.microsoft.com/office/drawing/2014/main" id="{743E9919-81BF-BF17-79D0-263C6F6603F6}"/>
              </a:ext>
            </a:extLst>
          </p:cNvPr>
          <p:cNvSpPr>
            <a:spLocks noGrp="1"/>
          </p:cNvSpPr>
          <p:nvPr>
            <p:ph idx="1"/>
          </p:nvPr>
        </p:nvSpPr>
        <p:spPr>
          <a:xfrm>
            <a:off x="2307859" y="2203938"/>
            <a:ext cx="8915400" cy="3777622"/>
          </a:xfrm>
        </p:spPr>
        <p:txBody>
          <a:bodyPr>
            <a:normAutofit/>
          </a:bodyPr>
          <a:lstStyle/>
          <a:p>
            <a:pPr marL="0" indent="0">
              <a:buNone/>
            </a:pPr>
            <a:r>
              <a:rPr lang="en-US" sz="1800" dirty="0"/>
              <a:t> 1) </a:t>
            </a:r>
            <a:r>
              <a:rPr lang="en-US" sz="2200" dirty="0">
                <a:latin typeface="Calibri" pitchFamily="34" charset="0"/>
              </a:rPr>
              <a:t>Amenhotep (</a:t>
            </a:r>
            <a:endParaRPr lang="ar-EG" sz="2200" dirty="0">
              <a:latin typeface="Calibri" pitchFamily="34" charset="0"/>
            </a:endParaRPr>
          </a:p>
          <a:p>
            <a:r>
              <a:rPr lang="en-US" sz="2200" dirty="0">
                <a:effectLst/>
                <a:latin typeface="Times New Roman" panose="02020603050405020304" pitchFamily="18" charset="0"/>
              </a:rPr>
              <a:t>Ahmed, T. (2022). </a:t>
            </a:r>
            <a:r>
              <a:rPr lang="ar-EG" sz="2200" dirty="0">
                <a:effectLst/>
                <a:latin typeface="Times New Roman" panose="02020603050405020304" pitchFamily="18" charset="0"/>
              </a:rPr>
              <a:t>. </a:t>
            </a:r>
            <a:r>
              <a:rPr lang="en-US" sz="2200" i="1" dirty="0" err="1">
                <a:effectLst/>
                <a:latin typeface="Times New Roman" panose="02020603050405020304" pitchFamily="18" charset="0"/>
              </a:rPr>
              <a:t>Hurghada</a:t>
            </a:r>
            <a:r>
              <a:rPr lang="en-US" sz="2200" i="1" dirty="0">
                <a:effectLst/>
                <a:latin typeface="Times New Roman" panose="02020603050405020304" pitchFamily="18" charset="0"/>
              </a:rPr>
              <a:t> Excursions Lovers | Best Egypt Tours / Travel Agency</a:t>
            </a:r>
            <a:r>
              <a:rPr lang="en-US" sz="2200" dirty="0">
                <a:effectLst/>
                <a:latin typeface="Times New Roman" panose="02020603050405020304" pitchFamily="18" charset="0"/>
              </a:rPr>
              <a:t>. https://hurghadalovers.com/ar/king-amenhotep-iii-egyptian-pharaohs-kings/</a:t>
            </a:r>
          </a:p>
          <a:p>
            <a:endParaRPr lang="en-US" sz="2200" dirty="0">
              <a:latin typeface="Calibri" pitchFamily="34" charset="0"/>
            </a:endParaRPr>
          </a:p>
          <a:p>
            <a:r>
              <a:rPr lang="en-US" sz="2200" dirty="0"/>
              <a:t>2)</a:t>
            </a:r>
            <a:r>
              <a:rPr lang="en-US" sz="2200" dirty="0">
                <a:latin typeface="Calibri" pitchFamily="34" charset="0"/>
              </a:rPr>
              <a:t> sphinx </a:t>
            </a:r>
            <a:r>
              <a:rPr lang="ar-EG" sz="2200" dirty="0">
                <a:effectLst/>
                <a:latin typeface="Times New Roman" panose="02020603050405020304" pitchFamily="18" charset="0"/>
              </a:rPr>
              <a:t>. </a:t>
            </a:r>
            <a:r>
              <a:rPr lang="en-US" sz="2200" dirty="0">
                <a:effectLst/>
                <a:latin typeface="Times New Roman" panose="02020603050405020304" pitchFamily="18" charset="0"/>
              </a:rPr>
              <a:t>https://ar.wikipedia.org/wiki/%D8%A3%D8%A8%D9%88_%D8%A7%D9%84%D9%87%D9%88%D9%84</a:t>
            </a:r>
          </a:p>
          <a:p>
            <a:endParaRPr lang="en-US" dirty="0"/>
          </a:p>
        </p:txBody>
      </p:sp>
      <p:pic>
        <p:nvPicPr>
          <p:cNvPr id="4" name="Picture 3">
            <a:extLst>
              <a:ext uri="{FF2B5EF4-FFF2-40B4-BE49-F238E27FC236}">
                <a16:creationId xmlns:a16="http://schemas.microsoft.com/office/drawing/2014/main" id="{16902E8E-CBF0-315E-4F40-8C8F16DE8279}"/>
              </a:ext>
            </a:extLst>
          </p:cNvPr>
          <p:cNvPicPr>
            <a:picLocks noChangeAspect="1"/>
          </p:cNvPicPr>
          <p:nvPr/>
        </p:nvPicPr>
        <p:blipFill>
          <a:blip r:embed="rId2"/>
          <a:stretch>
            <a:fillRect/>
          </a:stretch>
        </p:blipFill>
        <p:spPr>
          <a:xfrm>
            <a:off x="5664063" y="332122"/>
            <a:ext cx="2202991" cy="777024"/>
          </a:xfrm>
          <a:prstGeom prst="rect">
            <a:avLst/>
          </a:prstGeom>
        </p:spPr>
      </p:pic>
      <p:pic>
        <p:nvPicPr>
          <p:cNvPr id="5" name="Picture 4">
            <a:extLst>
              <a:ext uri="{FF2B5EF4-FFF2-40B4-BE49-F238E27FC236}">
                <a16:creationId xmlns:a16="http://schemas.microsoft.com/office/drawing/2014/main" id="{86F68B76-789E-45FD-AC8B-255B997E516E}"/>
              </a:ext>
            </a:extLst>
          </p:cNvPr>
          <p:cNvPicPr>
            <a:picLocks noChangeAspect="1"/>
          </p:cNvPicPr>
          <p:nvPr/>
        </p:nvPicPr>
        <p:blipFill>
          <a:blip r:embed="rId3"/>
          <a:stretch>
            <a:fillRect/>
          </a:stretch>
        </p:blipFill>
        <p:spPr>
          <a:xfrm>
            <a:off x="595713" y="159453"/>
            <a:ext cx="1870762" cy="1122362"/>
          </a:xfrm>
          <a:prstGeom prst="rect">
            <a:avLst/>
          </a:prstGeom>
        </p:spPr>
      </p:pic>
      <p:pic>
        <p:nvPicPr>
          <p:cNvPr id="6" name="Picture 5">
            <a:extLst>
              <a:ext uri="{FF2B5EF4-FFF2-40B4-BE49-F238E27FC236}">
                <a16:creationId xmlns:a16="http://schemas.microsoft.com/office/drawing/2014/main" id="{9B46D404-9215-40DB-A3DD-F478AC5E1C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6631" y="193766"/>
            <a:ext cx="1870761" cy="1089576"/>
          </a:xfrm>
          <a:prstGeom prst="rect">
            <a:avLst/>
          </a:prstGeom>
        </p:spPr>
      </p:pic>
      <p:pic>
        <p:nvPicPr>
          <p:cNvPr id="7" name="Picture 6" descr="Text&#10;&#10;Description automatically generated with low confidence">
            <a:extLst>
              <a:ext uri="{FF2B5EF4-FFF2-40B4-BE49-F238E27FC236}">
                <a16:creationId xmlns:a16="http://schemas.microsoft.com/office/drawing/2014/main" id="{5788DBE1-A740-3C10-A3B8-D23A42BBE93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35815" y="159453"/>
            <a:ext cx="4056185" cy="997501"/>
          </a:xfrm>
          <a:prstGeom prst="rect">
            <a:avLst/>
          </a:prstGeom>
        </p:spPr>
      </p:pic>
    </p:spTree>
    <p:extLst>
      <p:ext uri="{BB962C8B-B14F-4D97-AF65-F5344CB8AC3E}">
        <p14:creationId xmlns:p14="http://schemas.microsoft.com/office/powerpoint/2010/main" val="1003241634"/>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FBD38-0352-9C82-B008-8B2280434CE1}"/>
              </a:ext>
            </a:extLst>
          </p:cNvPr>
          <p:cNvSpPr>
            <a:spLocks noGrp="1"/>
          </p:cNvSpPr>
          <p:nvPr>
            <p:ph type="title"/>
          </p:nvPr>
        </p:nvSpPr>
        <p:spPr>
          <a:xfrm>
            <a:off x="1533832" y="1281815"/>
            <a:ext cx="8911687" cy="1280890"/>
          </a:xfrm>
        </p:spPr>
        <p:txBody>
          <a:bodyPr/>
          <a:lstStyle/>
          <a:p>
            <a:r>
              <a:rPr lang="en-US" sz="4000" dirty="0"/>
              <a:t>Acknowledgement</a:t>
            </a:r>
            <a:endParaRPr lang="en-US" dirty="0"/>
          </a:p>
        </p:txBody>
      </p:sp>
      <p:sp>
        <p:nvSpPr>
          <p:cNvPr id="3" name="Content Placeholder 2">
            <a:extLst>
              <a:ext uri="{FF2B5EF4-FFF2-40B4-BE49-F238E27FC236}">
                <a16:creationId xmlns:a16="http://schemas.microsoft.com/office/drawing/2014/main" id="{07DEBD38-9B71-DD85-74CB-C210B78703E4}"/>
              </a:ext>
            </a:extLst>
          </p:cNvPr>
          <p:cNvSpPr>
            <a:spLocks noGrp="1"/>
          </p:cNvSpPr>
          <p:nvPr>
            <p:ph idx="1"/>
          </p:nvPr>
        </p:nvSpPr>
        <p:spPr/>
        <p:txBody>
          <a:bodyPr/>
          <a:lstStyle/>
          <a:p>
            <a:r>
              <a:rPr lang="en-US" sz="2000" dirty="0">
                <a:latin typeface="Calibri" pitchFamily="34" charset="0"/>
              </a:rPr>
              <a:t>We are thankful this people </a:t>
            </a:r>
          </a:p>
          <a:p>
            <a:r>
              <a:rPr lang="en-US" sz="2000" dirty="0">
                <a:latin typeface="Calibri" pitchFamily="34" charset="0"/>
              </a:rPr>
              <a:t>1)  Ms. </a:t>
            </a:r>
            <a:r>
              <a:rPr lang="en-US" sz="2000" dirty="0" err="1">
                <a:latin typeface="Calibri" pitchFamily="34" charset="0"/>
              </a:rPr>
              <a:t>Rasha</a:t>
            </a:r>
            <a:endParaRPr lang="en-US" sz="2000" dirty="0">
              <a:latin typeface="Calibri" pitchFamily="34" charset="0"/>
            </a:endParaRPr>
          </a:p>
          <a:p>
            <a:r>
              <a:rPr lang="en-US" sz="2000" dirty="0">
                <a:latin typeface="Calibri" pitchFamily="34" charset="0"/>
              </a:rPr>
              <a:t>2)  Mr.. Abdelrahman  </a:t>
            </a:r>
            <a:endParaRPr lang="en-US" sz="2000" dirty="0"/>
          </a:p>
          <a:p>
            <a:r>
              <a:rPr lang="en-US" sz="2000" dirty="0">
                <a:latin typeface="Calibri" pitchFamily="34" charset="0"/>
              </a:rPr>
              <a:t>3) Mr. Mohamed adlay</a:t>
            </a:r>
          </a:p>
          <a:p>
            <a:r>
              <a:rPr lang="en-US" sz="2000" dirty="0">
                <a:latin typeface="Calibri" pitchFamily="34" charset="0"/>
              </a:rPr>
              <a:t>3) Mr. Kareem  </a:t>
            </a:r>
          </a:p>
          <a:p>
            <a:endParaRPr lang="en-US" dirty="0"/>
          </a:p>
        </p:txBody>
      </p:sp>
      <p:pic>
        <p:nvPicPr>
          <p:cNvPr id="4" name="Picture 3">
            <a:extLst>
              <a:ext uri="{FF2B5EF4-FFF2-40B4-BE49-F238E27FC236}">
                <a16:creationId xmlns:a16="http://schemas.microsoft.com/office/drawing/2014/main" id="{1A07B0BC-58A9-F058-2864-8723B04E8EB0}"/>
              </a:ext>
            </a:extLst>
          </p:cNvPr>
          <p:cNvPicPr>
            <a:picLocks noChangeAspect="1"/>
          </p:cNvPicPr>
          <p:nvPr/>
        </p:nvPicPr>
        <p:blipFill>
          <a:blip r:embed="rId2"/>
          <a:stretch>
            <a:fillRect/>
          </a:stretch>
        </p:blipFill>
        <p:spPr>
          <a:xfrm>
            <a:off x="5714221" y="332122"/>
            <a:ext cx="2202991" cy="777024"/>
          </a:xfrm>
          <a:prstGeom prst="rect">
            <a:avLst/>
          </a:prstGeom>
        </p:spPr>
      </p:pic>
      <p:pic>
        <p:nvPicPr>
          <p:cNvPr id="5" name="Picture 4">
            <a:extLst>
              <a:ext uri="{FF2B5EF4-FFF2-40B4-BE49-F238E27FC236}">
                <a16:creationId xmlns:a16="http://schemas.microsoft.com/office/drawing/2014/main" id="{B25591D0-3F1F-3CB8-9BA1-EB3ADA439B47}"/>
              </a:ext>
            </a:extLst>
          </p:cNvPr>
          <p:cNvPicPr>
            <a:picLocks noChangeAspect="1"/>
          </p:cNvPicPr>
          <p:nvPr/>
        </p:nvPicPr>
        <p:blipFill>
          <a:blip r:embed="rId3"/>
          <a:stretch>
            <a:fillRect/>
          </a:stretch>
        </p:blipFill>
        <p:spPr>
          <a:xfrm>
            <a:off x="595713" y="159453"/>
            <a:ext cx="1870762" cy="1122362"/>
          </a:xfrm>
          <a:prstGeom prst="rect">
            <a:avLst/>
          </a:prstGeom>
        </p:spPr>
      </p:pic>
      <p:pic>
        <p:nvPicPr>
          <p:cNvPr id="6" name="Picture 5">
            <a:extLst>
              <a:ext uri="{FF2B5EF4-FFF2-40B4-BE49-F238E27FC236}">
                <a16:creationId xmlns:a16="http://schemas.microsoft.com/office/drawing/2014/main" id="{DDCB0F93-328F-21C5-B751-551ED8C75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6631" y="193766"/>
            <a:ext cx="1870761" cy="1089576"/>
          </a:xfrm>
          <a:prstGeom prst="rect">
            <a:avLst/>
          </a:prstGeom>
        </p:spPr>
      </p:pic>
      <p:pic>
        <p:nvPicPr>
          <p:cNvPr id="7" name="Picture 6" descr="Text&#10;&#10;Description automatically generated with low confidence">
            <a:extLst>
              <a:ext uri="{FF2B5EF4-FFF2-40B4-BE49-F238E27FC236}">
                <a16:creationId xmlns:a16="http://schemas.microsoft.com/office/drawing/2014/main" id="{30F48D24-AEE0-7F7E-3AE1-BDC13BFEE1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35815" y="159453"/>
            <a:ext cx="4056185" cy="997501"/>
          </a:xfrm>
          <a:prstGeom prst="rect">
            <a:avLst/>
          </a:prstGeom>
        </p:spPr>
      </p:pic>
    </p:spTree>
    <p:extLst>
      <p:ext uri="{BB962C8B-B14F-4D97-AF65-F5344CB8AC3E}">
        <p14:creationId xmlns:p14="http://schemas.microsoft.com/office/powerpoint/2010/main" val="2016375740"/>
      </p:ext>
    </p:extLst>
  </p:cSld>
  <p:clrMapOvr>
    <a:masterClrMapping/>
  </p:clrMapOvr>
  <p:transition spd="med">
    <p:pull/>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78</TotalTime>
  <Words>438</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Bodoni MT</vt:lpstr>
      <vt:lpstr>Calibri</vt:lpstr>
      <vt:lpstr>Century Gothic</vt:lpstr>
      <vt:lpstr>Times New Roman</vt:lpstr>
      <vt:lpstr>Wingdings 3</vt:lpstr>
      <vt:lpstr>Wisp</vt:lpstr>
      <vt:lpstr>PowerPoint Presentation</vt:lpstr>
      <vt:lpstr>PowerPoint Presentation</vt:lpstr>
      <vt:lpstr>Introduction</vt:lpstr>
      <vt:lpstr>Methods and Materials</vt:lpstr>
      <vt:lpstr>Results and data analysis</vt:lpstr>
      <vt:lpstr>Conclusions</vt:lpstr>
      <vt:lpstr>Recommendation</vt:lpstr>
      <vt:lpstr>References </vt:lpstr>
      <vt:lpstr>Acknowledgement</vt:lpstr>
      <vt:lpstr>PowerPoint Presentation</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TheGenius</dc:creator>
  <cp:lastModifiedBy>ziad ayman</cp:lastModifiedBy>
  <cp:revision>9</cp:revision>
  <dcterms:created xsi:type="dcterms:W3CDTF">2023-05-07T07:45:29Z</dcterms:created>
  <dcterms:modified xsi:type="dcterms:W3CDTF">2023-06-04T09:50:06Z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2023-06-04T09:50:06Z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bcf0ad35-6e8a-47f1-8492-914acc5a09ac</vt:lpwstr>
  </property>
  <property fmtid="{D5CDD505-2E9C-101B-9397-08002B2CF9AE}" pid="7" name="MSIP_Label_defa4170-0d19-0005-0004-bc88714345d2_ActionId">
    <vt:lpwstr>a83828a1-5dfb-4499-961e-18c4ad94f69b</vt:lpwstr>
  </property>
  <property fmtid="{D5CDD505-2E9C-101B-9397-08002B2CF9AE}" pid="8" name="MSIP_Label_defa4170-0d19-0005-0004-bc88714345d2_ContentBits">
    <vt:lpwstr>0</vt:lpwstr>
  </property>
</Properties>
</file>