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2a763313_1_12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2a763313_1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2a763313_1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2a763313_1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2a763313_1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2a763313_1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2a763313_1_1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2a763313_1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2a763313_1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2a763313_1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2a763313_1_12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2a763313_1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Airbnb New User Bookings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34343"/>
                </a:solidFill>
              </a:rPr>
              <a:t>Where will Airbnb new users’ first destination be?</a:t>
            </a:r>
            <a:endParaRPr sz="3500">
              <a:solidFill>
                <a:srgbClr val="434343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225" y="-2"/>
            <a:ext cx="2704775" cy="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20925" y="2163750"/>
            <a:ext cx="40578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Model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XGboost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0.883 Private Score and 0.8786 Public Score on Kaggle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XGboost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99075" y="1197200"/>
            <a:ext cx="8433300" cy="1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Belongs to the class of tree classifiers.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Performs well on tabular data.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Relies on boosting: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○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Ensemble of weak learners that collectively perform well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○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Each learner learns to perform better than the one before it.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Uses gradient descent for minimizing the errors during boosting.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5400"/>
            <a:ext cx="8839202" cy="1397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34343"/>
                </a:solidFill>
              </a:rPr>
              <a:t>Thank You!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Mohamed Abdelrehim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m.abdelrehim97@mail.com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problem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Company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Airbnb, Inc. is an online marketplace for arranging or offering lodging, primarily homestays, or tourism experiences.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Context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By accurately predicting where a new user will book their first travel experience, Airbnb can share more personalized content with their community, decrease the average time to first booking, and better forecast demand.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8" name="Google Shape;78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Problem statement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Predict in which country will a new user make his or her first booking.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45900" y="2900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Data Analysis Pipeline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063" y="1292325"/>
            <a:ext cx="5565875" cy="35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2" name="Google Shape;92;p16"/>
          <p:cNvSpPr/>
          <p:nvPr/>
        </p:nvSpPr>
        <p:spPr>
          <a:xfrm>
            <a:off x="12443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12893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Visualization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1917670" y="1610215"/>
            <a:ext cx="198900" cy="593656"/>
            <a:chOff x="777447" y="1610215"/>
            <a:chExt cx="198900" cy="593656"/>
          </a:xfrm>
        </p:grpSpPr>
        <p:cxnSp>
          <p:nvCxnSpPr>
            <p:cNvPr id="95" name="Google Shape;95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895725" y="5127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Visualize the data to see trends and relations and develop hypotheses.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98" name="Google Shape;98;p16"/>
          <p:cNvSpPr/>
          <p:nvPr/>
        </p:nvSpPr>
        <p:spPr>
          <a:xfrm>
            <a:off x="2744929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31127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Cleaning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3671032" y="2938958"/>
            <a:ext cx="198900" cy="593656"/>
            <a:chOff x="2223534" y="2938958"/>
            <a:chExt cx="198900" cy="593656"/>
          </a:xfrm>
        </p:grpSpPr>
        <p:cxnSp>
          <p:nvCxnSpPr>
            <p:cNvPr id="101" name="Google Shape;101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2649087" y="35914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Transform the data into a usable format.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descr="Background pointer shape in timeline graphic" id="104" name="Google Shape;104;p16"/>
          <p:cNvSpPr/>
          <p:nvPr/>
        </p:nvSpPr>
        <p:spPr>
          <a:xfrm>
            <a:off x="442822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4796030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Feature Extraction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>
            <a:off x="5354320" y="1610215"/>
            <a:ext cx="198900" cy="593656"/>
            <a:chOff x="3918084" y="1610215"/>
            <a:chExt cx="198900" cy="593656"/>
          </a:xfrm>
        </p:grpSpPr>
        <p:cxnSp>
          <p:nvCxnSpPr>
            <p:cNvPr id="107" name="Google Shape;107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4332369" y="5712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Select the features that will be used for training a predictive model.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descr="Background pointer shape in timeline graphic" id="110" name="Google Shape;110;p16"/>
          <p:cNvSpPr/>
          <p:nvPr/>
        </p:nvSpPr>
        <p:spPr>
          <a:xfrm>
            <a:off x="6111518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6479324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 Building and Testing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7037620" y="2938958"/>
            <a:ext cx="198900" cy="593656"/>
            <a:chOff x="5958946" y="2938958"/>
            <a:chExt cx="198900" cy="593656"/>
          </a:xfrm>
        </p:grpSpPr>
        <p:cxnSp>
          <p:nvCxnSpPr>
            <p:cNvPr id="113" name="Google Shape;113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6015677" y="35914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Build and test different predictive models on the available dataset.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20925" y="2163750"/>
            <a:ext cx="40578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Data Visualizations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Extracting useful information from the available datasets. This Information can then be used to select features and build hypotheses.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434343"/>
                </a:solidFill>
              </a:rPr>
              <a:t>Where is the First Destination of Airbnb Users?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1368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4334275" y="1241525"/>
            <a:ext cx="44979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Most users have not made their first Airbnb reservation yet.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Of the users who made reservations, US was by far the most prevalent destination followed by “other”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Of the 9 remaining countries, France was the most common destination followed by Italy and Great Britain.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434343"/>
                </a:solidFill>
              </a:rPr>
              <a:t>Where is the First Destination of Airbnb Users?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334275" y="1241525"/>
            <a:ext cx="44979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Female users outnumber other users in every first country destination category except for: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○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Canada, Netherlands, and Germany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This may be due fact that females users outnumber other users.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1368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Useful Information from the Sessions Data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99075" y="1197200"/>
            <a:ext cx="8433300" cy="3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On average, users with Italy as the first country of destination spend most time performing cancellations and reviewing cancellation policies.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On average, users with France as the first country of destination spend most time performing changes to their reservations.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On average, users with Canada as the first country of destination spend most time performing changes to their passwords.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On average, users with Australia as the first country of destination spend most time adding friends.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On average, users with Portugal as the first country of destination spend most time viewing photos.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20925" y="2163750"/>
            <a:ext cx="40578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Feature Extraction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the recorded session times for each activity per user to the training and testing data.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